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Alfa Slab One"/>
      <p:regular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regular.fntdata"/><Relationship Id="rId50" Type="http://schemas.openxmlformats.org/officeDocument/2006/relationships/font" Target="fonts/AlfaSlabOne-regular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quora.com/What-is-shift-invariance-in-a-convolutional-neural-network-CNN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c4efa6f2f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7c4efa6f2f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7d4472a7d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7d4472a7d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d4472a7d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d4472a7d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7d6c62408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7d6c62408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d6c62408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7d6c62408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7d6c62408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7d6c62408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7d4472a7d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7d4472a7d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7d4472a7d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7d4472a7d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d6c62408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7d6c62408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d6c62408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7d6c62408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d6c62408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7d6c62408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16371354b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16371354b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7d6c62408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7d6c62408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7d6c62408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7d6c62408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7d6c62408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7d6c62408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7d6c62408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7d6c62408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7d6c62408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7d6c62408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d5e03923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7d5e03923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7d5e03923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7d5e03923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7d5e03923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7d5e03923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d5e03923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7d5e03923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7d5e03923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7d5e03923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55c57ecc89_3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55c57ecc89_3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7d5e03923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7d5e03923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5cfb638b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5cfb638b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Image = matrix of color values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Fixed number of parameters per filter = we need to resize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filters -&gt; multiple channels in output. One filter = one feature map of how much is the pattern there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Applying filter -&gt; smaller resolution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Filter goes over all channels, number of filters = num of new channels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PLACEHOLDER - Multiple layers of convolutions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Prekreslit do 1D, zduraznit menici se pocty kanalu a proc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7d199003a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7d199003a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Image = matrix of color values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Fixed number of parameters per filter = we need to resize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filters -&gt; multiple channels in output. One filter = one feature map of how much is the pattern there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Applying filter -&gt; smaller resolution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Filter goes over all channels, number of filters = num of new channels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7d5e03923d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7d5e03923d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7d5e03923d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7d5e03923d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d5e03923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7d5e03923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7d5e03923d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7d5e03923d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7d5e03923d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7d5e03923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7d199003a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7d199003a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 flatten layer is used to convert the feature map that it received from the max-pooling layer into a format that the dense layers can understand. A feature map is essentially a multi-dimensional array that contains pixel values; the dense layers require a one-dimensional array as input for processing.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7da268904a_4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7da268904a_4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da268904a_3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7da268904a_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16371354b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16371354b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Filter (kernel, feature extractor, feature detector)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e6fc3ee8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e6fc3ee8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7c4efa6f2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7c4efa6f2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16371354b3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16371354b3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55c57ecc89_3_1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55c57ecc89_3_1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55c57ecc89_3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55c57ecc89_3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 - what drawbacks does Dense NN have for a sequence analysis; OR what advantages does CNN have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https://www.quora.com/What-is-shift-invariance-in-a-convolutional-neural-network-CNN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7da268904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7da268904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7da268904a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7da268904a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d4472a7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d4472a7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d4472a7d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7d4472a7d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MU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"/>
          <p:cNvSpPr txBox="1"/>
          <p:nvPr>
            <p:ph type="ctrTitle"/>
          </p:nvPr>
        </p:nvSpPr>
        <p:spPr>
          <a:xfrm>
            <a:off x="671362" y="2845693"/>
            <a:ext cx="57318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A9C0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671362" y="2069538"/>
            <a:ext cx="3661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9464A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6" name="Google Shape;5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5191" y="298309"/>
            <a:ext cx="935530" cy="935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021" y="381483"/>
            <a:ext cx="2857747" cy="82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s">
  <p:cSld name="Two Contents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A9C0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11"/>
          <p:cNvSpPr txBox="1"/>
          <p:nvPr>
            <p:ph idx="1" type="body"/>
          </p:nvPr>
        </p:nvSpPr>
        <p:spPr>
          <a:xfrm>
            <a:off x="350044" y="1142999"/>
            <a:ext cx="4164900" cy="3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9" name="Google Shape;159;p11"/>
          <p:cNvSpPr txBox="1"/>
          <p:nvPr>
            <p:ph idx="2" type="body"/>
          </p:nvPr>
        </p:nvSpPr>
        <p:spPr>
          <a:xfrm>
            <a:off x="4629149" y="1142999"/>
            <a:ext cx="4164900" cy="3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1" type="ftr"/>
          </p:nvPr>
        </p:nvSpPr>
        <p:spPr>
          <a:xfrm>
            <a:off x="2500439" y="4806193"/>
            <a:ext cx="59154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11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Title">
  <p:cSld name="Content with Titl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A9C0"/>
              </a:buClr>
              <a:buSzPts val="27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12"/>
          <p:cNvSpPr txBox="1"/>
          <p:nvPr>
            <p:ph idx="1" type="body"/>
          </p:nvPr>
        </p:nvSpPr>
        <p:spPr>
          <a:xfrm>
            <a:off x="3887391" y="1143389"/>
            <a:ext cx="4906500" cy="3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‒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‒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65" name="Google Shape;165;p12"/>
          <p:cNvSpPr txBox="1"/>
          <p:nvPr>
            <p:ph idx="2" type="body"/>
          </p:nvPr>
        </p:nvSpPr>
        <p:spPr>
          <a:xfrm>
            <a:off x="350044" y="1142999"/>
            <a:ext cx="3228900" cy="3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21A9C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6" name="Google Shape;166;p12"/>
          <p:cNvSpPr txBox="1"/>
          <p:nvPr>
            <p:ph idx="11" type="ftr"/>
          </p:nvPr>
        </p:nvSpPr>
        <p:spPr>
          <a:xfrm>
            <a:off x="2500439" y="4806193"/>
            <a:ext cx="59154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12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enom nadpis" type="titleOnly">
  <p:cSld name="TITLE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A9C0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13"/>
          <p:cNvSpPr txBox="1"/>
          <p:nvPr>
            <p:ph idx="11" type="ftr"/>
          </p:nvPr>
        </p:nvSpPr>
        <p:spPr>
          <a:xfrm>
            <a:off x="2500439" y="4806193"/>
            <a:ext cx="59154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13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ázdný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 txBox="1"/>
          <p:nvPr>
            <p:ph idx="11" type="ftr"/>
          </p:nvPr>
        </p:nvSpPr>
        <p:spPr>
          <a:xfrm>
            <a:off x="2500439" y="4806193"/>
            <a:ext cx="59154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14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 layout 4"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" name="Google Shape;177;p15"/>
          <p:cNvGrpSpPr/>
          <p:nvPr/>
        </p:nvGrpSpPr>
        <p:grpSpPr>
          <a:xfrm>
            <a:off x="2" y="4713898"/>
            <a:ext cx="3047923" cy="429600"/>
            <a:chOff x="-73" y="4713898"/>
            <a:chExt cx="3047923" cy="429600"/>
          </a:xfrm>
        </p:grpSpPr>
        <p:sp>
          <p:nvSpPr>
            <p:cNvPr id="178" name="Google Shape;178;p15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 rot="-5400000">
              <a:off x="928119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15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5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Arial"/>
              <a:buNone/>
              <a:defRPr b="1" sz="30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84" name="Google Shape;18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23850" lvl="1" marL="914400" rtl="0">
              <a:spcBef>
                <a:spcPts val="400"/>
              </a:spcBef>
              <a:spcAft>
                <a:spcPts val="0"/>
              </a:spcAft>
              <a:buSzPts val="1500"/>
              <a:buChar char="‒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‒"/>
              <a:defRPr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88" name="Google Shape;1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A9C0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3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9464A"/>
              </a:buClr>
              <a:buSzPts val="1500"/>
              <a:buChar char="‒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3"/>
          <p:cNvSpPr txBox="1"/>
          <p:nvPr>
            <p:ph idx="11" type="ftr"/>
          </p:nvPr>
        </p:nvSpPr>
        <p:spPr>
          <a:xfrm>
            <a:off x="2500439" y="4806193"/>
            <a:ext cx="59154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3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>
  <p:cSld name="Cover Slide">
    <p:bg>
      <p:bgPr>
        <a:noFill/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4"/>
          <p:cNvGrpSpPr/>
          <p:nvPr/>
        </p:nvGrpSpPr>
        <p:grpSpPr>
          <a:xfrm>
            <a:off x="-4762" y="0"/>
            <a:ext cx="9144000" cy="5143500"/>
            <a:chOff x="-6350" y="0"/>
            <a:chExt cx="12192000" cy="6858000"/>
          </a:xfrm>
        </p:grpSpPr>
        <p:sp>
          <p:nvSpPr>
            <p:cNvPr id="65" name="Google Shape;65;p4"/>
            <p:cNvSpPr/>
            <p:nvPr/>
          </p:nvSpPr>
          <p:spPr>
            <a:xfrm>
              <a:off x="-6350" y="0"/>
              <a:ext cx="12192000" cy="6858000"/>
            </a:xfrm>
            <a:custGeom>
              <a:rect b="b" l="l" r="r" t="t"/>
              <a:pathLst>
                <a:path extrusionOk="0" h="274320" w="487680">
                  <a:moveTo>
                    <a:pt x="0" y="0"/>
                  </a:moveTo>
                  <a:lnTo>
                    <a:pt x="0" y="274320"/>
                  </a:lnTo>
                  <a:lnTo>
                    <a:pt x="487680" y="274320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8069250" y="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12637" y="32893"/>
                  </a:lnTo>
                  <a:lnTo>
                    <a:pt x="1" y="54864"/>
                  </a:lnTo>
                  <a:lnTo>
                    <a:pt x="31687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F5F6F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692775" y="0"/>
              <a:ext cx="3168650" cy="1371600"/>
            </a:xfrm>
            <a:custGeom>
              <a:rect b="b" l="l" r="r" t="t"/>
              <a:pathLst>
                <a:path extrusionOk="0" h="54864" w="126746">
                  <a:moveTo>
                    <a:pt x="0" y="0"/>
                  </a:moveTo>
                  <a:lnTo>
                    <a:pt x="31687" y="54864"/>
                  </a:lnTo>
                  <a:lnTo>
                    <a:pt x="95060" y="54864"/>
                  </a:lnTo>
                  <a:lnTo>
                    <a:pt x="107696" y="32893"/>
                  </a:lnTo>
                  <a:lnTo>
                    <a:pt x="126746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41375" y="0"/>
              <a:ext cx="3168675" cy="1371600"/>
            </a:xfrm>
            <a:custGeom>
              <a:rect b="b" l="l" r="r" t="t"/>
              <a:pathLst>
                <a:path extrusionOk="0" h="54864" w="126747">
                  <a:moveTo>
                    <a:pt x="1" y="0"/>
                  </a:moveTo>
                  <a:lnTo>
                    <a:pt x="31687" y="54864"/>
                  </a:lnTo>
                  <a:lnTo>
                    <a:pt x="95060" y="54864"/>
                  </a:lnTo>
                  <a:lnTo>
                    <a:pt x="1267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45750" y="0"/>
              <a:ext cx="1739900" cy="1371600"/>
            </a:xfrm>
            <a:custGeom>
              <a:rect b="b" l="l" r="r" t="t"/>
              <a:pathLst>
                <a:path extrusionOk="0" h="54864" w="69596">
                  <a:moveTo>
                    <a:pt x="0" y="0"/>
                  </a:moveTo>
                  <a:lnTo>
                    <a:pt x="31687" y="54864"/>
                  </a:lnTo>
                  <a:lnTo>
                    <a:pt x="69596" y="54864"/>
                  </a:lnTo>
                  <a:lnTo>
                    <a:pt x="69596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3317875" y="274320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19558" y="21019"/>
                  </a:lnTo>
                  <a:lnTo>
                    <a:pt x="0" y="54864"/>
                  </a:lnTo>
                  <a:lnTo>
                    <a:pt x="31687" y="109728"/>
                  </a:lnTo>
                  <a:lnTo>
                    <a:pt x="94996" y="109728"/>
                  </a:lnTo>
                  <a:lnTo>
                    <a:pt x="112522" y="79439"/>
                  </a:lnTo>
                  <a:lnTo>
                    <a:pt x="126683" y="54864"/>
                  </a:lnTo>
                  <a:lnTo>
                    <a:pt x="9499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-6350" y="274320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0" y="0"/>
                  </a:moveTo>
                  <a:lnTo>
                    <a:pt x="0" y="109728"/>
                  </a:lnTo>
                  <a:lnTo>
                    <a:pt x="37910" y="109728"/>
                  </a:lnTo>
                  <a:lnTo>
                    <a:pt x="69596" y="54864"/>
                  </a:lnTo>
                  <a:lnTo>
                    <a:pt x="37910" y="0"/>
                  </a:lnTo>
                  <a:close/>
                </a:path>
              </a:pathLst>
            </a:custGeom>
            <a:solidFill>
              <a:srgbClr val="F5F6F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3317875" y="5486400"/>
              <a:ext cx="3167075" cy="1371600"/>
            </a:xfrm>
            <a:custGeom>
              <a:rect b="b" l="l" r="r" t="t"/>
              <a:pathLst>
                <a:path extrusionOk="0" h="54864" w="126683">
                  <a:moveTo>
                    <a:pt x="31687" y="0"/>
                  </a:moveTo>
                  <a:lnTo>
                    <a:pt x="18987" y="21971"/>
                  </a:lnTo>
                  <a:lnTo>
                    <a:pt x="0" y="54864"/>
                  </a:lnTo>
                  <a:lnTo>
                    <a:pt x="126683" y="54864"/>
                  </a:lnTo>
                  <a:lnTo>
                    <a:pt x="105601" y="18288"/>
                  </a:lnTo>
                  <a:lnTo>
                    <a:pt x="949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-6350" y="5486400"/>
              <a:ext cx="1739900" cy="1371600"/>
            </a:xfrm>
            <a:custGeom>
              <a:rect b="b" l="l" r="r" t="t"/>
              <a:pathLst>
                <a:path extrusionOk="0" h="54864" w="69596">
                  <a:moveTo>
                    <a:pt x="0" y="0"/>
                  </a:moveTo>
                  <a:lnTo>
                    <a:pt x="0" y="54864"/>
                  </a:lnTo>
                  <a:lnTo>
                    <a:pt x="69596" y="54864"/>
                  </a:lnTo>
                  <a:lnTo>
                    <a:pt x="37910" y="0"/>
                  </a:lnTo>
                  <a:close/>
                </a:path>
              </a:pathLst>
            </a:custGeom>
            <a:solidFill>
              <a:srgbClr val="F6F7F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5692775" y="4114800"/>
              <a:ext cx="3168650" cy="2743200"/>
            </a:xfrm>
            <a:custGeom>
              <a:rect b="b" l="l" r="r" t="t"/>
              <a:pathLst>
                <a:path extrusionOk="0" h="109728" w="126746">
                  <a:moveTo>
                    <a:pt x="31687" y="0"/>
                  </a:moveTo>
                  <a:lnTo>
                    <a:pt x="17526" y="24575"/>
                  </a:lnTo>
                  <a:lnTo>
                    <a:pt x="0" y="54864"/>
                  </a:lnTo>
                  <a:lnTo>
                    <a:pt x="10605" y="73152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26746" y="54864"/>
                  </a:lnTo>
                  <a:lnTo>
                    <a:pt x="104077" y="15685"/>
                  </a:lnTo>
                  <a:lnTo>
                    <a:pt x="9506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6130925" y="4114800"/>
              <a:ext cx="354025" cy="614375"/>
            </a:xfrm>
            <a:custGeom>
              <a:rect b="b" l="l" r="r" t="t"/>
              <a:pathLst>
                <a:path extrusionOk="0" h="24575" w="14161">
                  <a:moveTo>
                    <a:pt x="14161" y="0"/>
                  </a:moveTo>
                  <a:lnTo>
                    <a:pt x="14161" y="0"/>
                  </a:lnTo>
                  <a:lnTo>
                    <a:pt x="0" y="24575"/>
                  </a:lnTo>
                  <a:lnTo>
                    <a:pt x="14161" y="0"/>
                  </a:lnTo>
                  <a:lnTo>
                    <a:pt x="14161" y="0"/>
                  </a:lnTo>
                  <a:lnTo>
                    <a:pt x="14161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5957875" y="5943600"/>
              <a:ext cx="527075" cy="914400"/>
            </a:xfrm>
            <a:custGeom>
              <a:rect b="b" l="l" r="r" t="t"/>
              <a:pathLst>
                <a:path extrusionOk="0" h="36576" w="21083">
                  <a:moveTo>
                    <a:pt x="1" y="0"/>
                  </a:moveTo>
                  <a:lnTo>
                    <a:pt x="21083" y="36576"/>
                  </a:lnTo>
                  <a:lnTo>
                    <a:pt x="21083" y="36576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445750" y="411480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31687" y="0"/>
                  </a:moveTo>
                  <a:lnTo>
                    <a:pt x="0" y="54864"/>
                  </a:lnTo>
                  <a:lnTo>
                    <a:pt x="31687" y="109728"/>
                  </a:lnTo>
                  <a:lnTo>
                    <a:pt x="69596" y="109728"/>
                  </a:lnTo>
                  <a:lnTo>
                    <a:pt x="69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3317875" y="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0" y="54864"/>
                  </a:lnTo>
                  <a:lnTo>
                    <a:pt x="28512" y="104267"/>
                  </a:lnTo>
                  <a:lnTo>
                    <a:pt x="31687" y="109728"/>
                  </a:lnTo>
                  <a:lnTo>
                    <a:pt x="94996" y="109728"/>
                  </a:lnTo>
                  <a:lnTo>
                    <a:pt x="112840" y="78867"/>
                  </a:lnTo>
                  <a:lnTo>
                    <a:pt x="126683" y="54864"/>
                  </a:lnTo>
                  <a:lnTo>
                    <a:pt x="949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5692775" y="0"/>
              <a:ext cx="792175" cy="1371600"/>
            </a:xfrm>
            <a:custGeom>
              <a:rect b="b" l="l" r="r" t="t"/>
              <a:pathLst>
                <a:path extrusionOk="0" h="54864" w="31687">
                  <a:moveTo>
                    <a:pt x="0" y="0"/>
                  </a:moveTo>
                  <a:lnTo>
                    <a:pt x="0" y="0"/>
                  </a:lnTo>
                  <a:lnTo>
                    <a:pt x="31687" y="548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6350" y="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0" y="0"/>
                  </a:moveTo>
                  <a:lnTo>
                    <a:pt x="0" y="109728"/>
                  </a:lnTo>
                  <a:lnTo>
                    <a:pt x="37910" y="109728"/>
                  </a:lnTo>
                  <a:lnTo>
                    <a:pt x="69596" y="54864"/>
                  </a:lnTo>
                  <a:lnTo>
                    <a:pt x="37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41375" y="0"/>
              <a:ext cx="792175" cy="1371600"/>
            </a:xfrm>
            <a:custGeom>
              <a:rect b="b" l="l" r="r" t="t"/>
              <a:pathLst>
                <a:path extrusionOk="0" h="54864" w="31687">
                  <a:moveTo>
                    <a:pt x="1" y="0"/>
                  </a:moveTo>
                  <a:lnTo>
                    <a:pt x="1" y="0"/>
                  </a:lnTo>
                  <a:lnTo>
                    <a:pt x="31687" y="548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069250" y="274320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1" y="54864"/>
                  </a:lnTo>
                  <a:lnTo>
                    <a:pt x="9018" y="70549"/>
                  </a:lnTo>
                  <a:lnTo>
                    <a:pt x="31687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069250" y="5486400"/>
              <a:ext cx="3167075" cy="1371600"/>
            </a:xfrm>
            <a:custGeom>
              <a:rect b="b" l="l" r="r" t="t"/>
              <a:pathLst>
                <a:path extrusionOk="0" h="54864" w="126683">
                  <a:moveTo>
                    <a:pt x="31687" y="0"/>
                  </a:moveTo>
                  <a:lnTo>
                    <a:pt x="1" y="54864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F5F6F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069250" y="5486400"/>
              <a:ext cx="792175" cy="1371600"/>
            </a:xfrm>
            <a:custGeom>
              <a:rect b="b" l="l" r="r" t="t"/>
              <a:pathLst>
                <a:path extrusionOk="0" h="54864" w="31687">
                  <a:moveTo>
                    <a:pt x="31687" y="0"/>
                  </a:moveTo>
                  <a:lnTo>
                    <a:pt x="1" y="54864"/>
                  </a:lnTo>
                  <a:lnTo>
                    <a:pt x="1" y="54864"/>
                  </a:lnTo>
                  <a:lnTo>
                    <a:pt x="31687" y="0"/>
                  </a:lnTo>
                  <a:lnTo>
                    <a:pt x="31687" y="0"/>
                  </a:lnTo>
                  <a:lnTo>
                    <a:pt x="31687" y="0"/>
                  </a:lnTo>
                  <a:close/>
                </a:path>
              </a:pathLst>
            </a:custGeom>
            <a:solidFill>
              <a:srgbClr val="F3F4F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5692775" y="1371600"/>
              <a:ext cx="792175" cy="2743200"/>
            </a:xfrm>
            <a:custGeom>
              <a:rect b="b" l="l" r="r" t="t"/>
              <a:pathLst>
                <a:path extrusionOk="0" h="109728" w="31687">
                  <a:moveTo>
                    <a:pt x="31687" y="0"/>
                  </a:moveTo>
                  <a:lnTo>
                    <a:pt x="17844" y="24003"/>
                  </a:lnTo>
                  <a:lnTo>
                    <a:pt x="0" y="54864"/>
                  </a:lnTo>
                  <a:lnTo>
                    <a:pt x="31687" y="109728"/>
                  </a:lnTo>
                  <a:lnTo>
                    <a:pt x="64" y="54864"/>
                  </a:lnTo>
                  <a:lnTo>
                    <a:pt x="31687" y="0"/>
                  </a:lnTo>
                  <a:close/>
                </a:path>
              </a:pathLst>
            </a:custGeom>
            <a:solidFill>
              <a:srgbClr val="F6F7F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5692775" y="2743200"/>
              <a:ext cx="792175" cy="1371600"/>
            </a:xfrm>
            <a:custGeom>
              <a:rect b="b" l="l" r="r" t="t"/>
              <a:pathLst>
                <a:path extrusionOk="0" h="54864" w="31687">
                  <a:moveTo>
                    <a:pt x="0" y="0"/>
                  </a:moveTo>
                  <a:lnTo>
                    <a:pt x="0" y="0"/>
                  </a:lnTo>
                  <a:lnTo>
                    <a:pt x="31687" y="548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6138850" y="1371600"/>
              <a:ext cx="346100" cy="600075"/>
            </a:xfrm>
            <a:custGeom>
              <a:rect b="b" l="l" r="r" t="t"/>
              <a:pathLst>
                <a:path extrusionOk="0" h="24003" w="13844">
                  <a:moveTo>
                    <a:pt x="13844" y="0"/>
                  </a:moveTo>
                  <a:lnTo>
                    <a:pt x="13844" y="0"/>
                  </a:lnTo>
                  <a:lnTo>
                    <a:pt x="1" y="24003"/>
                  </a:lnTo>
                  <a:lnTo>
                    <a:pt x="13844" y="0"/>
                  </a:lnTo>
                  <a:lnTo>
                    <a:pt x="13844" y="0"/>
                  </a:lnTo>
                  <a:lnTo>
                    <a:pt x="13844" y="0"/>
                  </a:lnTo>
                  <a:close/>
                </a:path>
              </a:pathLst>
            </a:custGeom>
            <a:solidFill>
              <a:srgbClr val="F6F7F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10445750" y="137160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31687" y="0"/>
                  </a:moveTo>
                  <a:lnTo>
                    <a:pt x="0" y="54864"/>
                  </a:lnTo>
                  <a:lnTo>
                    <a:pt x="31687" y="109728"/>
                  </a:lnTo>
                  <a:lnTo>
                    <a:pt x="69596" y="109728"/>
                  </a:lnTo>
                  <a:lnTo>
                    <a:pt x="69596" y="0"/>
                  </a:lnTo>
                  <a:close/>
                </a:path>
              </a:pathLst>
            </a:custGeom>
            <a:solidFill>
              <a:srgbClr val="F6F7F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941375" y="1371600"/>
              <a:ext cx="3168675" cy="2743200"/>
            </a:xfrm>
            <a:custGeom>
              <a:rect b="b" l="l" r="r" t="t"/>
              <a:pathLst>
                <a:path extrusionOk="0" h="109728" w="126747">
                  <a:moveTo>
                    <a:pt x="31687" y="0"/>
                  </a:moveTo>
                  <a:lnTo>
                    <a:pt x="1" y="54864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14618" y="75883"/>
                  </a:lnTo>
                  <a:lnTo>
                    <a:pt x="126747" y="54864"/>
                  </a:lnTo>
                  <a:lnTo>
                    <a:pt x="123572" y="49403"/>
                  </a:lnTo>
                  <a:lnTo>
                    <a:pt x="95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694350" y="137160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24" y="0"/>
                  </a:moveTo>
                  <a:lnTo>
                    <a:pt x="1" y="54864"/>
                  </a:lnTo>
                  <a:lnTo>
                    <a:pt x="31624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941375" y="4114800"/>
              <a:ext cx="3168675" cy="2743200"/>
            </a:xfrm>
            <a:custGeom>
              <a:rect b="b" l="l" r="r" t="t"/>
              <a:pathLst>
                <a:path extrusionOk="0" h="109728" w="126747">
                  <a:moveTo>
                    <a:pt x="31687" y="0"/>
                  </a:moveTo>
                  <a:lnTo>
                    <a:pt x="1" y="54864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14047" y="76835"/>
                  </a:lnTo>
                  <a:lnTo>
                    <a:pt x="126747" y="54864"/>
                  </a:lnTo>
                  <a:lnTo>
                    <a:pt x="95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792525" y="5486400"/>
              <a:ext cx="317525" cy="549275"/>
            </a:xfrm>
            <a:custGeom>
              <a:rect b="b" l="l" r="r" t="t"/>
              <a:pathLst>
                <a:path extrusionOk="0" h="21971" w="12701">
                  <a:moveTo>
                    <a:pt x="12701" y="0"/>
                  </a:moveTo>
                  <a:lnTo>
                    <a:pt x="12701" y="0"/>
                  </a:lnTo>
                  <a:lnTo>
                    <a:pt x="1" y="21971"/>
                  </a:lnTo>
                  <a:lnTo>
                    <a:pt x="12701" y="0"/>
                  </a:lnTo>
                  <a:lnTo>
                    <a:pt x="12701" y="0"/>
                  </a:lnTo>
                  <a:lnTo>
                    <a:pt x="12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3" name="Google Shape;9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" y="0"/>
            <a:ext cx="91439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"/>
          <p:cNvSpPr txBox="1"/>
          <p:nvPr>
            <p:ph type="ctrTitle"/>
          </p:nvPr>
        </p:nvSpPr>
        <p:spPr>
          <a:xfrm>
            <a:off x="523280" y="1921668"/>
            <a:ext cx="80973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A9C0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4"/>
          <p:cNvSpPr txBox="1"/>
          <p:nvPr>
            <p:ph idx="1" type="subTitle"/>
          </p:nvPr>
        </p:nvSpPr>
        <p:spPr>
          <a:xfrm>
            <a:off x="523280" y="3829049"/>
            <a:ext cx="8097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9464A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96" name="Google Shape;9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021" y="381483"/>
            <a:ext cx="2857747" cy="8205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rgbClr val="39464A"/>
                </a:solidFill>
              </a:defRPr>
            </a:lvl1pPr>
            <a:lvl2pPr lvl="1">
              <a:buNone/>
              <a:defRPr sz="1300">
                <a:solidFill>
                  <a:srgbClr val="39464A"/>
                </a:solidFill>
              </a:defRPr>
            </a:lvl2pPr>
            <a:lvl3pPr lvl="2">
              <a:buNone/>
              <a:defRPr sz="1300">
                <a:solidFill>
                  <a:srgbClr val="39464A"/>
                </a:solidFill>
              </a:defRPr>
            </a:lvl3pPr>
            <a:lvl4pPr lvl="3">
              <a:buNone/>
              <a:defRPr sz="1300">
                <a:solidFill>
                  <a:srgbClr val="39464A"/>
                </a:solidFill>
              </a:defRPr>
            </a:lvl4pPr>
            <a:lvl5pPr lvl="4">
              <a:buNone/>
              <a:defRPr sz="1300">
                <a:solidFill>
                  <a:srgbClr val="39464A"/>
                </a:solidFill>
              </a:defRPr>
            </a:lvl5pPr>
            <a:lvl6pPr lvl="5">
              <a:buNone/>
              <a:defRPr sz="1300">
                <a:solidFill>
                  <a:srgbClr val="39464A"/>
                </a:solidFill>
              </a:defRPr>
            </a:lvl6pPr>
            <a:lvl7pPr lvl="6">
              <a:buNone/>
              <a:defRPr sz="1300">
                <a:solidFill>
                  <a:srgbClr val="39464A"/>
                </a:solidFill>
              </a:defRPr>
            </a:lvl7pPr>
            <a:lvl8pPr lvl="7">
              <a:buNone/>
              <a:defRPr sz="1300">
                <a:solidFill>
                  <a:srgbClr val="39464A"/>
                </a:solidFill>
              </a:defRPr>
            </a:lvl8pPr>
            <a:lvl9pPr lvl="8">
              <a:buNone/>
              <a:defRPr sz="1300">
                <a:solidFill>
                  <a:srgbClr val="39464A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BUT">
  <p:cSld name="Cover Slide B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" y="0"/>
            <a:ext cx="91417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"/>
          <p:cNvSpPr txBox="1"/>
          <p:nvPr>
            <p:ph type="ctrTitle"/>
          </p:nvPr>
        </p:nvSpPr>
        <p:spPr>
          <a:xfrm>
            <a:off x="671362" y="2845693"/>
            <a:ext cx="57318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A9C0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5"/>
          <p:cNvSpPr txBox="1"/>
          <p:nvPr>
            <p:ph idx="1" type="subTitle"/>
          </p:nvPr>
        </p:nvSpPr>
        <p:spPr>
          <a:xfrm>
            <a:off x="671362" y="2069538"/>
            <a:ext cx="3661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9464A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02" name="Google Shape;10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860" y="476161"/>
            <a:ext cx="1839860" cy="58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021" y="381483"/>
            <a:ext cx="2857747" cy="82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rgbClr val="39464A"/>
                </a:solidFill>
              </a:defRPr>
            </a:lvl1pPr>
            <a:lvl2pPr lvl="1">
              <a:buNone/>
              <a:defRPr sz="1300">
                <a:solidFill>
                  <a:srgbClr val="39464A"/>
                </a:solidFill>
              </a:defRPr>
            </a:lvl2pPr>
            <a:lvl3pPr lvl="2">
              <a:buNone/>
              <a:defRPr sz="1300">
                <a:solidFill>
                  <a:srgbClr val="39464A"/>
                </a:solidFill>
              </a:defRPr>
            </a:lvl3pPr>
            <a:lvl4pPr lvl="3">
              <a:buNone/>
              <a:defRPr sz="1300">
                <a:solidFill>
                  <a:srgbClr val="39464A"/>
                </a:solidFill>
              </a:defRPr>
            </a:lvl4pPr>
            <a:lvl5pPr lvl="4">
              <a:buNone/>
              <a:defRPr sz="1300">
                <a:solidFill>
                  <a:srgbClr val="39464A"/>
                </a:solidFill>
              </a:defRPr>
            </a:lvl5pPr>
            <a:lvl6pPr lvl="5">
              <a:buNone/>
              <a:defRPr sz="1300">
                <a:solidFill>
                  <a:srgbClr val="39464A"/>
                </a:solidFill>
              </a:defRPr>
            </a:lvl6pPr>
            <a:lvl7pPr lvl="6">
              <a:buNone/>
              <a:defRPr sz="1300">
                <a:solidFill>
                  <a:srgbClr val="39464A"/>
                </a:solidFill>
              </a:defRPr>
            </a:lvl7pPr>
            <a:lvl8pPr lvl="7">
              <a:buNone/>
              <a:defRPr sz="1300">
                <a:solidFill>
                  <a:srgbClr val="39464A"/>
                </a:solidFill>
              </a:defRPr>
            </a:lvl8pPr>
            <a:lvl9pPr lvl="8">
              <a:buNone/>
              <a:defRPr sz="1300">
                <a:solidFill>
                  <a:srgbClr val="39464A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Slide" type="secHead">
  <p:cSld name="SECTION_HEADER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6"/>
          <p:cNvGrpSpPr/>
          <p:nvPr/>
        </p:nvGrpSpPr>
        <p:grpSpPr>
          <a:xfrm>
            <a:off x="-4762" y="0"/>
            <a:ext cx="9144000" cy="5143500"/>
            <a:chOff x="-6350" y="0"/>
            <a:chExt cx="12192000" cy="6858000"/>
          </a:xfrm>
        </p:grpSpPr>
        <p:sp>
          <p:nvSpPr>
            <p:cNvPr id="107" name="Google Shape;107;p6"/>
            <p:cNvSpPr/>
            <p:nvPr/>
          </p:nvSpPr>
          <p:spPr>
            <a:xfrm>
              <a:off x="-6350" y="0"/>
              <a:ext cx="12192000" cy="6858000"/>
            </a:xfrm>
            <a:custGeom>
              <a:rect b="b" l="l" r="r" t="t"/>
              <a:pathLst>
                <a:path extrusionOk="0" h="274320" w="487680">
                  <a:moveTo>
                    <a:pt x="0" y="0"/>
                  </a:moveTo>
                  <a:lnTo>
                    <a:pt x="0" y="274320"/>
                  </a:lnTo>
                  <a:lnTo>
                    <a:pt x="487680" y="274320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7AC14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8069250" y="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12637" y="32893"/>
                  </a:lnTo>
                  <a:lnTo>
                    <a:pt x="1" y="54864"/>
                  </a:lnTo>
                  <a:lnTo>
                    <a:pt x="31687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75BA4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5692775" y="0"/>
              <a:ext cx="3168650" cy="1371600"/>
            </a:xfrm>
            <a:custGeom>
              <a:rect b="b" l="l" r="r" t="t"/>
              <a:pathLst>
                <a:path extrusionOk="0" h="54864" w="126746">
                  <a:moveTo>
                    <a:pt x="0" y="0"/>
                  </a:moveTo>
                  <a:lnTo>
                    <a:pt x="31687" y="54864"/>
                  </a:lnTo>
                  <a:lnTo>
                    <a:pt x="95060" y="54864"/>
                  </a:lnTo>
                  <a:lnTo>
                    <a:pt x="107696" y="32893"/>
                  </a:lnTo>
                  <a:lnTo>
                    <a:pt x="126746" y="0"/>
                  </a:lnTo>
                  <a:close/>
                </a:path>
              </a:pathLst>
            </a:custGeom>
            <a:solidFill>
              <a:srgbClr val="73B740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941375" y="0"/>
              <a:ext cx="3168675" cy="1371600"/>
            </a:xfrm>
            <a:custGeom>
              <a:rect b="b" l="l" r="r" t="t"/>
              <a:pathLst>
                <a:path extrusionOk="0" h="54864" w="126747">
                  <a:moveTo>
                    <a:pt x="1" y="0"/>
                  </a:moveTo>
                  <a:lnTo>
                    <a:pt x="31687" y="54864"/>
                  </a:lnTo>
                  <a:lnTo>
                    <a:pt x="95060" y="54864"/>
                  </a:lnTo>
                  <a:lnTo>
                    <a:pt x="126747" y="0"/>
                  </a:lnTo>
                  <a:close/>
                </a:path>
              </a:pathLst>
            </a:custGeom>
            <a:solidFill>
              <a:srgbClr val="7AC14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10445750" y="0"/>
              <a:ext cx="1739900" cy="1371600"/>
            </a:xfrm>
            <a:custGeom>
              <a:rect b="b" l="l" r="r" t="t"/>
              <a:pathLst>
                <a:path extrusionOk="0" h="54864" w="69596">
                  <a:moveTo>
                    <a:pt x="0" y="0"/>
                  </a:moveTo>
                  <a:lnTo>
                    <a:pt x="31687" y="54864"/>
                  </a:lnTo>
                  <a:lnTo>
                    <a:pt x="69596" y="54864"/>
                  </a:lnTo>
                  <a:lnTo>
                    <a:pt x="69596" y="0"/>
                  </a:lnTo>
                  <a:close/>
                </a:path>
              </a:pathLst>
            </a:custGeom>
            <a:solidFill>
              <a:srgbClr val="73B740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3317875" y="274320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19558" y="21019"/>
                  </a:lnTo>
                  <a:lnTo>
                    <a:pt x="0" y="54864"/>
                  </a:lnTo>
                  <a:lnTo>
                    <a:pt x="31687" y="109728"/>
                  </a:lnTo>
                  <a:lnTo>
                    <a:pt x="94996" y="109728"/>
                  </a:lnTo>
                  <a:lnTo>
                    <a:pt x="112522" y="79439"/>
                  </a:lnTo>
                  <a:lnTo>
                    <a:pt x="126683" y="54864"/>
                  </a:lnTo>
                  <a:lnTo>
                    <a:pt x="94996" y="0"/>
                  </a:lnTo>
                  <a:close/>
                </a:path>
              </a:pathLst>
            </a:custGeom>
            <a:solidFill>
              <a:srgbClr val="77BD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-6350" y="274320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0" y="0"/>
                  </a:moveTo>
                  <a:lnTo>
                    <a:pt x="0" y="109728"/>
                  </a:lnTo>
                  <a:lnTo>
                    <a:pt x="37910" y="109728"/>
                  </a:lnTo>
                  <a:lnTo>
                    <a:pt x="69596" y="54864"/>
                  </a:lnTo>
                  <a:lnTo>
                    <a:pt x="37910" y="0"/>
                  </a:lnTo>
                  <a:close/>
                </a:path>
              </a:pathLst>
            </a:custGeom>
            <a:solidFill>
              <a:srgbClr val="75BA4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3317875" y="5486400"/>
              <a:ext cx="3167075" cy="1371600"/>
            </a:xfrm>
            <a:custGeom>
              <a:rect b="b" l="l" r="r" t="t"/>
              <a:pathLst>
                <a:path extrusionOk="0" h="54864" w="126683">
                  <a:moveTo>
                    <a:pt x="31687" y="0"/>
                  </a:moveTo>
                  <a:lnTo>
                    <a:pt x="18987" y="21971"/>
                  </a:lnTo>
                  <a:lnTo>
                    <a:pt x="0" y="54864"/>
                  </a:lnTo>
                  <a:lnTo>
                    <a:pt x="126683" y="54864"/>
                  </a:lnTo>
                  <a:lnTo>
                    <a:pt x="105601" y="18288"/>
                  </a:lnTo>
                  <a:lnTo>
                    <a:pt x="94996" y="0"/>
                  </a:lnTo>
                  <a:close/>
                </a:path>
              </a:pathLst>
            </a:custGeom>
            <a:solidFill>
              <a:srgbClr val="7AC14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-6350" y="5486400"/>
              <a:ext cx="1739900" cy="1371600"/>
            </a:xfrm>
            <a:custGeom>
              <a:rect b="b" l="l" r="r" t="t"/>
              <a:pathLst>
                <a:path extrusionOk="0" h="54864" w="69596">
                  <a:moveTo>
                    <a:pt x="0" y="0"/>
                  </a:moveTo>
                  <a:lnTo>
                    <a:pt x="0" y="54864"/>
                  </a:lnTo>
                  <a:lnTo>
                    <a:pt x="69596" y="54864"/>
                  </a:lnTo>
                  <a:lnTo>
                    <a:pt x="37910" y="0"/>
                  </a:lnTo>
                  <a:close/>
                </a:path>
              </a:pathLst>
            </a:custGeom>
            <a:solidFill>
              <a:srgbClr val="76BB4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5692775" y="4114800"/>
              <a:ext cx="3168650" cy="2743200"/>
            </a:xfrm>
            <a:custGeom>
              <a:rect b="b" l="l" r="r" t="t"/>
              <a:pathLst>
                <a:path extrusionOk="0" h="109728" w="126746">
                  <a:moveTo>
                    <a:pt x="31687" y="0"/>
                  </a:moveTo>
                  <a:lnTo>
                    <a:pt x="17526" y="24575"/>
                  </a:lnTo>
                  <a:lnTo>
                    <a:pt x="0" y="54864"/>
                  </a:lnTo>
                  <a:lnTo>
                    <a:pt x="10605" y="73152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26746" y="54864"/>
                  </a:lnTo>
                  <a:lnTo>
                    <a:pt x="104077" y="15685"/>
                  </a:lnTo>
                  <a:lnTo>
                    <a:pt x="95060" y="0"/>
                  </a:lnTo>
                  <a:close/>
                </a:path>
              </a:pathLst>
            </a:custGeom>
            <a:solidFill>
              <a:srgbClr val="77BD4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10445750" y="411480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31687" y="0"/>
                  </a:moveTo>
                  <a:lnTo>
                    <a:pt x="0" y="54864"/>
                  </a:lnTo>
                  <a:lnTo>
                    <a:pt x="31687" y="109728"/>
                  </a:lnTo>
                  <a:lnTo>
                    <a:pt x="69596" y="109728"/>
                  </a:lnTo>
                  <a:lnTo>
                    <a:pt x="69596" y="0"/>
                  </a:lnTo>
                  <a:close/>
                </a:path>
              </a:pathLst>
            </a:custGeom>
            <a:solidFill>
              <a:srgbClr val="7AC14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3317875" y="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0" y="54864"/>
                  </a:lnTo>
                  <a:lnTo>
                    <a:pt x="28512" y="104267"/>
                  </a:lnTo>
                  <a:lnTo>
                    <a:pt x="31687" y="109728"/>
                  </a:lnTo>
                  <a:lnTo>
                    <a:pt x="94996" y="109728"/>
                  </a:lnTo>
                  <a:lnTo>
                    <a:pt x="112840" y="78867"/>
                  </a:lnTo>
                  <a:lnTo>
                    <a:pt x="126683" y="54864"/>
                  </a:lnTo>
                  <a:lnTo>
                    <a:pt x="94996" y="0"/>
                  </a:lnTo>
                  <a:close/>
                </a:path>
              </a:pathLst>
            </a:custGeom>
            <a:solidFill>
              <a:srgbClr val="7AC14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-6350" y="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0" y="0"/>
                  </a:moveTo>
                  <a:lnTo>
                    <a:pt x="0" y="109728"/>
                  </a:lnTo>
                  <a:lnTo>
                    <a:pt x="37910" y="109728"/>
                  </a:lnTo>
                  <a:lnTo>
                    <a:pt x="69596" y="54864"/>
                  </a:lnTo>
                  <a:lnTo>
                    <a:pt x="37910" y="0"/>
                  </a:lnTo>
                  <a:close/>
                </a:path>
              </a:pathLst>
            </a:custGeom>
            <a:solidFill>
              <a:srgbClr val="7AC14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8069250" y="274320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1" y="54864"/>
                  </a:lnTo>
                  <a:lnTo>
                    <a:pt x="9018" y="70549"/>
                  </a:lnTo>
                  <a:lnTo>
                    <a:pt x="31687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73B740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069250" y="5486400"/>
              <a:ext cx="3167075" cy="1371600"/>
            </a:xfrm>
            <a:custGeom>
              <a:rect b="b" l="l" r="r" t="t"/>
              <a:pathLst>
                <a:path extrusionOk="0" h="54864" w="126683">
                  <a:moveTo>
                    <a:pt x="31687" y="0"/>
                  </a:moveTo>
                  <a:lnTo>
                    <a:pt x="1" y="54864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75BA4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0445750" y="137160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31687" y="0"/>
                  </a:moveTo>
                  <a:lnTo>
                    <a:pt x="0" y="54864"/>
                  </a:lnTo>
                  <a:lnTo>
                    <a:pt x="31687" y="109728"/>
                  </a:lnTo>
                  <a:lnTo>
                    <a:pt x="69596" y="109728"/>
                  </a:lnTo>
                  <a:lnTo>
                    <a:pt x="69596" y="0"/>
                  </a:lnTo>
                  <a:close/>
                </a:path>
              </a:pathLst>
            </a:custGeom>
            <a:solidFill>
              <a:srgbClr val="76BB4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941375" y="1371600"/>
              <a:ext cx="3168675" cy="2743200"/>
            </a:xfrm>
            <a:custGeom>
              <a:rect b="b" l="l" r="r" t="t"/>
              <a:pathLst>
                <a:path extrusionOk="0" h="109728" w="126747">
                  <a:moveTo>
                    <a:pt x="31687" y="0"/>
                  </a:moveTo>
                  <a:lnTo>
                    <a:pt x="1" y="54864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14618" y="75883"/>
                  </a:lnTo>
                  <a:lnTo>
                    <a:pt x="126747" y="54864"/>
                  </a:lnTo>
                  <a:lnTo>
                    <a:pt x="123572" y="49403"/>
                  </a:lnTo>
                  <a:lnTo>
                    <a:pt x="95060" y="0"/>
                  </a:lnTo>
                  <a:close/>
                </a:path>
              </a:pathLst>
            </a:custGeom>
            <a:solidFill>
              <a:srgbClr val="7AC14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5694350" y="137160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24" y="0"/>
                  </a:moveTo>
                  <a:lnTo>
                    <a:pt x="1" y="54864"/>
                  </a:lnTo>
                  <a:lnTo>
                    <a:pt x="31624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73B740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941375" y="4114800"/>
              <a:ext cx="3168675" cy="2743200"/>
            </a:xfrm>
            <a:custGeom>
              <a:rect b="b" l="l" r="r" t="t"/>
              <a:pathLst>
                <a:path extrusionOk="0" h="109728" w="126747">
                  <a:moveTo>
                    <a:pt x="31687" y="0"/>
                  </a:moveTo>
                  <a:lnTo>
                    <a:pt x="1" y="54864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14047" y="76835"/>
                  </a:lnTo>
                  <a:lnTo>
                    <a:pt x="126747" y="54864"/>
                  </a:lnTo>
                  <a:lnTo>
                    <a:pt x="95060" y="0"/>
                  </a:lnTo>
                  <a:close/>
                </a:path>
              </a:pathLst>
            </a:custGeom>
            <a:solidFill>
              <a:srgbClr val="7AC14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6"/>
          <p:cNvSpPr txBox="1"/>
          <p:nvPr>
            <p:ph type="title"/>
          </p:nvPr>
        </p:nvSpPr>
        <p:spPr>
          <a:xfrm>
            <a:off x="350044" y="273844"/>
            <a:ext cx="8443800" cy="25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6"/>
          <p:cNvSpPr txBox="1"/>
          <p:nvPr>
            <p:ph idx="1" type="body"/>
          </p:nvPr>
        </p:nvSpPr>
        <p:spPr>
          <a:xfrm>
            <a:off x="350044" y="2981326"/>
            <a:ext cx="8443800" cy="13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E9293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E9293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E9293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E9293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9293"/>
              </a:buClr>
              <a:buSzPts val="1200"/>
              <a:buNone/>
              <a:defRPr sz="1200">
                <a:solidFill>
                  <a:srgbClr val="8E9293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9293"/>
              </a:buClr>
              <a:buSzPts val="1200"/>
              <a:buNone/>
              <a:defRPr sz="1200">
                <a:solidFill>
                  <a:srgbClr val="8E9293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9293"/>
              </a:buClr>
              <a:buSzPts val="1200"/>
              <a:buNone/>
              <a:defRPr sz="1200">
                <a:solidFill>
                  <a:srgbClr val="8E9293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9293"/>
              </a:buClr>
              <a:buSzPts val="1200"/>
              <a:buNone/>
              <a:defRPr sz="1200">
                <a:solidFill>
                  <a:srgbClr val="8E9293"/>
                </a:solidFill>
              </a:defRPr>
            </a:lvl9pPr>
          </a:lstStyle>
          <a:p/>
        </p:txBody>
      </p:sp>
      <p:pic>
        <p:nvPicPr>
          <p:cNvPr id="128" name="Google Shape;12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8154" y="4817651"/>
            <a:ext cx="1246213" cy="1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MU 01">
  <p:cSld name="Image MU 0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7"/>
          <p:cNvSpPr txBox="1"/>
          <p:nvPr>
            <p:ph idx="1" type="body"/>
          </p:nvPr>
        </p:nvSpPr>
        <p:spPr>
          <a:xfrm>
            <a:off x="314325" y="2064619"/>
            <a:ext cx="21834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b="0" sz="17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33" name="Google Shape;13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648" y="706329"/>
            <a:ext cx="528850" cy="52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6144" y="2807474"/>
            <a:ext cx="490884" cy="52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9330" y="2814693"/>
            <a:ext cx="617485" cy="44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44139" y="3912989"/>
            <a:ext cx="352881" cy="52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18083" y="1876105"/>
            <a:ext cx="604993" cy="377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MU 02">
  <p:cSld name="Image MU 0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" name="Google Shape;140;p8"/>
          <p:cNvSpPr txBox="1"/>
          <p:nvPr>
            <p:ph idx="1" type="body"/>
          </p:nvPr>
        </p:nvSpPr>
        <p:spPr>
          <a:xfrm>
            <a:off x="314325" y="2064619"/>
            <a:ext cx="21834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b="0" sz="17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41" name="Google Shape;14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648" y="706329"/>
            <a:ext cx="528850" cy="52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6144" y="2807474"/>
            <a:ext cx="490884" cy="52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9330" y="2814693"/>
            <a:ext cx="617485" cy="44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44139" y="3912989"/>
            <a:ext cx="352881" cy="52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18083" y="1876105"/>
            <a:ext cx="604993" cy="377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UT 01">
  <p:cSld name="Image BUT 0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8" name="Google Shape;148;p9"/>
          <p:cNvSpPr txBox="1"/>
          <p:nvPr>
            <p:ph idx="1" type="body"/>
          </p:nvPr>
        </p:nvSpPr>
        <p:spPr>
          <a:xfrm>
            <a:off x="314325" y="2064619"/>
            <a:ext cx="21834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b="0" sz="17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49" name="Google Shape;14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6144" y="2807474"/>
            <a:ext cx="490884" cy="52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5958" y="809305"/>
            <a:ext cx="604993" cy="377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UT 02">
  <p:cSld name="Image BUT 0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" name="Google Shape;153;p10"/>
          <p:cNvSpPr txBox="1"/>
          <p:nvPr>
            <p:ph idx="1" type="body"/>
          </p:nvPr>
        </p:nvSpPr>
        <p:spPr>
          <a:xfrm>
            <a:off x="314325" y="2064619"/>
            <a:ext cx="21834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b="0" sz="17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‒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54" name="Google Shape;1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6144" y="2807474"/>
            <a:ext cx="490884" cy="52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5958" y="809305"/>
            <a:ext cx="604993" cy="377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" name="Google Shape;7;p1"/>
            <p:cNvSpPr/>
            <p:nvPr/>
          </p:nvSpPr>
          <p:spPr>
            <a:xfrm>
              <a:off x="0" y="0"/>
              <a:ext cx="12192000" cy="6858000"/>
            </a:xfrm>
            <a:custGeom>
              <a:rect b="b" l="l" r="r" t="t"/>
              <a:pathLst>
                <a:path extrusionOk="0" h="274320" w="487680">
                  <a:moveTo>
                    <a:pt x="0" y="0"/>
                  </a:moveTo>
                  <a:lnTo>
                    <a:pt x="0" y="274320"/>
                  </a:lnTo>
                  <a:lnTo>
                    <a:pt x="487680" y="274320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0" y="0"/>
              <a:ext cx="12192000" cy="6858000"/>
            </a:xfrm>
            <a:custGeom>
              <a:rect b="b" l="l" r="r" t="t"/>
              <a:pathLst>
                <a:path extrusionOk="0" fill="none" h="274320" w="487680">
                  <a:moveTo>
                    <a:pt x="0" y="274320"/>
                  </a:moveTo>
                  <a:lnTo>
                    <a:pt x="487680" y="274320"/>
                  </a:lnTo>
                  <a:lnTo>
                    <a:pt x="487680" y="0"/>
                  </a:lnTo>
                  <a:lnTo>
                    <a:pt x="0" y="0"/>
                  </a:lnTo>
                  <a:lnTo>
                    <a:pt x="0" y="2743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8075600" y="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15812" y="27432"/>
                  </a:lnTo>
                  <a:lnTo>
                    <a:pt x="1" y="54864"/>
                  </a:lnTo>
                  <a:lnTo>
                    <a:pt x="31687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F0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8075600" y="0"/>
              <a:ext cx="3167075" cy="2743200"/>
            </a:xfrm>
            <a:custGeom>
              <a:rect b="b" l="l" r="r" t="t"/>
              <a:pathLst>
                <a:path extrusionOk="0" fill="none" h="109728" w="126683">
                  <a:moveTo>
                    <a:pt x="94997" y="0"/>
                  </a:moveTo>
                  <a:lnTo>
                    <a:pt x="31687" y="0"/>
                  </a:lnTo>
                  <a:lnTo>
                    <a:pt x="31687" y="0"/>
                  </a:lnTo>
                  <a:lnTo>
                    <a:pt x="15812" y="27432"/>
                  </a:lnTo>
                  <a:lnTo>
                    <a:pt x="1" y="54864"/>
                  </a:lnTo>
                  <a:lnTo>
                    <a:pt x="1" y="54864"/>
                  </a:lnTo>
                  <a:lnTo>
                    <a:pt x="31687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5699125" y="0"/>
              <a:ext cx="3168650" cy="1371600"/>
            </a:xfrm>
            <a:custGeom>
              <a:rect b="b" l="l" r="r" t="t"/>
              <a:pathLst>
                <a:path extrusionOk="0" h="54864" w="126746">
                  <a:moveTo>
                    <a:pt x="0" y="0"/>
                  </a:moveTo>
                  <a:lnTo>
                    <a:pt x="31687" y="54864"/>
                  </a:lnTo>
                  <a:lnTo>
                    <a:pt x="95060" y="54864"/>
                  </a:lnTo>
                  <a:lnTo>
                    <a:pt x="110871" y="27432"/>
                  </a:lnTo>
                  <a:lnTo>
                    <a:pt x="126746" y="0"/>
                  </a:lnTo>
                  <a:close/>
                </a:path>
              </a:pathLst>
            </a:custGeom>
            <a:solidFill>
              <a:srgbClr val="F0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5699125" y="0"/>
              <a:ext cx="3168650" cy="1371600"/>
            </a:xfrm>
            <a:custGeom>
              <a:rect b="b" l="l" r="r" t="t"/>
              <a:pathLst>
                <a:path extrusionOk="0" fill="none" h="54864" w="126746">
                  <a:moveTo>
                    <a:pt x="12674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1687" y="54864"/>
                  </a:lnTo>
                  <a:lnTo>
                    <a:pt x="95060" y="54864"/>
                  </a:lnTo>
                  <a:lnTo>
                    <a:pt x="110871" y="27432"/>
                  </a:lnTo>
                  <a:lnTo>
                    <a:pt x="12674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452100" y="0"/>
              <a:ext cx="1739900" cy="1371600"/>
            </a:xfrm>
            <a:custGeom>
              <a:rect b="b" l="l" r="r" t="t"/>
              <a:pathLst>
                <a:path extrusionOk="0" h="54864" w="69596">
                  <a:moveTo>
                    <a:pt x="0" y="0"/>
                  </a:moveTo>
                  <a:lnTo>
                    <a:pt x="31687" y="54864"/>
                  </a:lnTo>
                  <a:lnTo>
                    <a:pt x="69596" y="54864"/>
                  </a:lnTo>
                  <a:lnTo>
                    <a:pt x="69596" y="0"/>
                  </a:ln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0452100" y="0"/>
              <a:ext cx="1739900" cy="1371600"/>
            </a:xfrm>
            <a:custGeom>
              <a:rect b="b" l="l" r="r" t="t"/>
              <a:pathLst>
                <a:path extrusionOk="0" fill="none" h="54864" w="69596">
                  <a:moveTo>
                    <a:pt x="6959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1687" y="54864"/>
                  </a:lnTo>
                  <a:lnTo>
                    <a:pt x="69596" y="54864"/>
                  </a:lnTo>
                  <a:lnTo>
                    <a:pt x="6959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0452100" y="411480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31687" y="0"/>
                  </a:moveTo>
                  <a:lnTo>
                    <a:pt x="0" y="54864"/>
                  </a:lnTo>
                  <a:lnTo>
                    <a:pt x="31687" y="109728"/>
                  </a:lnTo>
                  <a:lnTo>
                    <a:pt x="69596" y="109728"/>
                  </a:lnTo>
                  <a:lnTo>
                    <a:pt x="69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0452100" y="4114800"/>
              <a:ext cx="1739900" cy="2743200"/>
            </a:xfrm>
            <a:custGeom>
              <a:rect b="b" l="l" r="r" t="t"/>
              <a:pathLst>
                <a:path extrusionOk="0" fill="none" h="109728" w="69596">
                  <a:moveTo>
                    <a:pt x="69596" y="0"/>
                  </a:moveTo>
                  <a:lnTo>
                    <a:pt x="31687" y="0"/>
                  </a:lnTo>
                  <a:lnTo>
                    <a:pt x="0" y="54864"/>
                  </a:lnTo>
                  <a:lnTo>
                    <a:pt x="31687" y="109728"/>
                  </a:lnTo>
                  <a:lnTo>
                    <a:pt x="69596" y="109728"/>
                  </a:lnTo>
                  <a:lnTo>
                    <a:pt x="6959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8075600" y="274320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1" y="54864"/>
                  </a:lnTo>
                  <a:lnTo>
                    <a:pt x="31687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F6F7F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8075600" y="2743200"/>
              <a:ext cx="3167075" cy="2743200"/>
            </a:xfrm>
            <a:custGeom>
              <a:rect b="b" l="l" r="r" t="t"/>
              <a:pathLst>
                <a:path extrusionOk="0" fill="none" h="109728" w="126683">
                  <a:moveTo>
                    <a:pt x="94997" y="0"/>
                  </a:moveTo>
                  <a:lnTo>
                    <a:pt x="31687" y="0"/>
                  </a:lnTo>
                  <a:lnTo>
                    <a:pt x="31687" y="0"/>
                  </a:lnTo>
                  <a:lnTo>
                    <a:pt x="1" y="54864"/>
                  </a:lnTo>
                  <a:lnTo>
                    <a:pt x="1" y="54864"/>
                  </a:lnTo>
                  <a:lnTo>
                    <a:pt x="1" y="54864"/>
                  </a:lnTo>
                  <a:lnTo>
                    <a:pt x="31687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8075600" y="5486400"/>
              <a:ext cx="3167075" cy="1371600"/>
            </a:xfrm>
            <a:custGeom>
              <a:rect b="b" l="l" r="r" t="t"/>
              <a:pathLst>
                <a:path extrusionOk="0" h="54864" w="126683">
                  <a:moveTo>
                    <a:pt x="31687" y="0"/>
                  </a:moveTo>
                  <a:lnTo>
                    <a:pt x="1" y="54864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8075600" y="5486400"/>
              <a:ext cx="3167075" cy="1371600"/>
            </a:xfrm>
            <a:custGeom>
              <a:rect b="b" l="l" r="r" t="t"/>
              <a:pathLst>
                <a:path extrusionOk="0" fill="none" h="54864" w="126683">
                  <a:moveTo>
                    <a:pt x="94997" y="0"/>
                  </a:moveTo>
                  <a:lnTo>
                    <a:pt x="31687" y="0"/>
                  </a:lnTo>
                  <a:lnTo>
                    <a:pt x="1" y="54864"/>
                  </a:lnTo>
                  <a:lnTo>
                    <a:pt x="126683" y="54864"/>
                  </a:lnTo>
                  <a:lnTo>
                    <a:pt x="9499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5699125" y="1371600"/>
              <a:ext cx="792175" cy="2743200"/>
            </a:xfrm>
            <a:custGeom>
              <a:rect b="b" l="l" r="r" t="t"/>
              <a:pathLst>
                <a:path extrusionOk="0" h="109728" w="31687">
                  <a:moveTo>
                    <a:pt x="31687" y="0"/>
                  </a:moveTo>
                  <a:lnTo>
                    <a:pt x="0" y="54864"/>
                  </a:lnTo>
                  <a:lnTo>
                    <a:pt x="31687" y="109728"/>
                  </a:lnTo>
                  <a:lnTo>
                    <a:pt x="64" y="54864"/>
                  </a:lnTo>
                  <a:lnTo>
                    <a:pt x="31687" y="0"/>
                  </a:ln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5699125" y="1371600"/>
              <a:ext cx="2376500" cy="2743200"/>
            </a:xfrm>
            <a:custGeom>
              <a:rect b="b" l="l" r="r" t="t"/>
              <a:pathLst>
                <a:path extrusionOk="0" fill="none" h="109728" w="95060">
                  <a:moveTo>
                    <a:pt x="31687" y="0"/>
                  </a:moveTo>
                  <a:lnTo>
                    <a:pt x="31687" y="0"/>
                  </a:lnTo>
                  <a:lnTo>
                    <a:pt x="0" y="54864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31687" y="109728"/>
                  </a:lnTo>
                  <a:lnTo>
                    <a:pt x="64" y="54864"/>
                  </a:lnTo>
                  <a:lnTo>
                    <a:pt x="3168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10452100" y="137160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31687" y="0"/>
                  </a:moveTo>
                  <a:lnTo>
                    <a:pt x="0" y="54864"/>
                  </a:lnTo>
                  <a:lnTo>
                    <a:pt x="31687" y="109728"/>
                  </a:lnTo>
                  <a:lnTo>
                    <a:pt x="69596" y="109728"/>
                  </a:lnTo>
                  <a:lnTo>
                    <a:pt x="69596" y="0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0452100" y="1371600"/>
              <a:ext cx="1739900" cy="2743200"/>
            </a:xfrm>
            <a:custGeom>
              <a:rect b="b" l="l" r="r" t="t"/>
              <a:pathLst>
                <a:path extrusionOk="0" fill="none" h="109728" w="69596">
                  <a:moveTo>
                    <a:pt x="69596" y="0"/>
                  </a:moveTo>
                  <a:lnTo>
                    <a:pt x="31687" y="0"/>
                  </a:lnTo>
                  <a:lnTo>
                    <a:pt x="0" y="54864"/>
                  </a:lnTo>
                  <a:lnTo>
                    <a:pt x="31687" y="109728"/>
                  </a:lnTo>
                  <a:lnTo>
                    <a:pt x="69596" y="109728"/>
                  </a:lnTo>
                  <a:lnTo>
                    <a:pt x="6959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5700700" y="137160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24" y="0"/>
                  </a:moveTo>
                  <a:lnTo>
                    <a:pt x="1" y="54864"/>
                  </a:lnTo>
                  <a:lnTo>
                    <a:pt x="31624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700700" y="1371600"/>
              <a:ext cx="3167075" cy="2743200"/>
            </a:xfrm>
            <a:custGeom>
              <a:rect b="b" l="l" r="r" t="t"/>
              <a:pathLst>
                <a:path extrusionOk="0" fill="none" h="109728" w="126683">
                  <a:moveTo>
                    <a:pt x="94997" y="0"/>
                  </a:moveTo>
                  <a:lnTo>
                    <a:pt x="94997" y="0"/>
                  </a:lnTo>
                  <a:lnTo>
                    <a:pt x="31624" y="0"/>
                  </a:lnTo>
                  <a:lnTo>
                    <a:pt x="1" y="54864"/>
                  </a:lnTo>
                  <a:lnTo>
                    <a:pt x="31624" y="109728"/>
                  </a:lnTo>
                  <a:lnTo>
                    <a:pt x="94997" y="109728"/>
                  </a:lnTo>
                  <a:lnTo>
                    <a:pt x="94997" y="109728"/>
                  </a:lnTo>
                  <a:lnTo>
                    <a:pt x="94997" y="109728"/>
                  </a:lnTo>
                  <a:lnTo>
                    <a:pt x="126683" y="54864"/>
                  </a:lnTo>
                  <a:lnTo>
                    <a:pt x="9499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947725" y="0"/>
              <a:ext cx="3168675" cy="1371600"/>
            </a:xfrm>
            <a:custGeom>
              <a:rect b="b" l="l" r="r" t="t"/>
              <a:pathLst>
                <a:path extrusionOk="0" h="54864" w="126747">
                  <a:moveTo>
                    <a:pt x="1" y="0"/>
                  </a:moveTo>
                  <a:lnTo>
                    <a:pt x="31687" y="54864"/>
                  </a:lnTo>
                  <a:lnTo>
                    <a:pt x="95060" y="54864"/>
                  </a:lnTo>
                  <a:lnTo>
                    <a:pt x="126747" y="0"/>
                  </a:ln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947725" y="0"/>
              <a:ext cx="3168675" cy="1371600"/>
            </a:xfrm>
            <a:custGeom>
              <a:rect b="b" l="l" r="r" t="t"/>
              <a:pathLst>
                <a:path extrusionOk="0" fill="none" h="54864" w="126747">
                  <a:moveTo>
                    <a:pt x="126747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1687" y="54864"/>
                  </a:lnTo>
                  <a:lnTo>
                    <a:pt x="95060" y="54864"/>
                  </a:lnTo>
                  <a:lnTo>
                    <a:pt x="12674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3324225" y="274320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17145" y="25146"/>
                  </a:lnTo>
                  <a:lnTo>
                    <a:pt x="0" y="54864"/>
                  </a:lnTo>
                  <a:lnTo>
                    <a:pt x="31687" y="109728"/>
                  </a:lnTo>
                  <a:lnTo>
                    <a:pt x="94996" y="109728"/>
                  </a:lnTo>
                  <a:lnTo>
                    <a:pt x="126683" y="54864"/>
                  </a:lnTo>
                  <a:lnTo>
                    <a:pt x="949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3324225" y="2743200"/>
              <a:ext cx="3167075" cy="2743200"/>
            </a:xfrm>
            <a:custGeom>
              <a:rect b="b" l="l" r="r" t="t"/>
              <a:pathLst>
                <a:path extrusionOk="0" fill="none" h="109728" w="126683">
                  <a:moveTo>
                    <a:pt x="94996" y="0"/>
                  </a:moveTo>
                  <a:lnTo>
                    <a:pt x="31687" y="0"/>
                  </a:lnTo>
                  <a:lnTo>
                    <a:pt x="31687" y="0"/>
                  </a:lnTo>
                  <a:lnTo>
                    <a:pt x="17145" y="25146"/>
                  </a:lnTo>
                  <a:lnTo>
                    <a:pt x="0" y="54864"/>
                  </a:lnTo>
                  <a:lnTo>
                    <a:pt x="31687" y="109728"/>
                  </a:lnTo>
                  <a:lnTo>
                    <a:pt x="94996" y="109728"/>
                  </a:lnTo>
                  <a:lnTo>
                    <a:pt x="126683" y="54864"/>
                  </a:lnTo>
                  <a:lnTo>
                    <a:pt x="9499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0" y="274320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0" y="0"/>
                  </a:moveTo>
                  <a:lnTo>
                    <a:pt x="0" y="109728"/>
                  </a:lnTo>
                  <a:lnTo>
                    <a:pt x="37910" y="109728"/>
                  </a:lnTo>
                  <a:lnTo>
                    <a:pt x="69596" y="54864"/>
                  </a:lnTo>
                  <a:lnTo>
                    <a:pt x="37910" y="0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0" y="2743200"/>
              <a:ext cx="1739900" cy="2743200"/>
            </a:xfrm>
            <a:custGeom>
              <a:rect b="b" l="l" r="r" t="t"/>
              <a:pathLst>
                <a:path extrusionOk="0" fill="none" h="109728" w="69596">
                  <a:moveTo>
                    <a:pt x="37910" y="0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37910" y="109728"/>
                  </a:lnTo>
                  <a:lnTo>
                    <a:pt x="69596" y="54864"/>
                  </a:lnTo>
                  <a:lnTo>
                    <a:pt x="3791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3324225" y="5486400"/>
              <a:ext cx="3167075" cy="1371600"/>
            </a:xfrm>
            <a:custGeom>
              <a:rect b="b" l="l" r="r" t="t"/>
              <a:pathLst>
                <a:path extrusionOk="0" h="54864" w="126683">
                  <a:moveTo>
                    <a:pt x="31687" y="0"/>
                  </a:moveTo>
                  <a:lnTo>
                    <a:pt x="15812" y="27432"/>
                  </a:lnTo>
                  <a:lnTo>
                    <a:pt x="0" y="54864"/>
                  </a:lnTo>
                  <a:lnTo>
                    <a:pt x="126683" y="54864"/>
                  </a:lnTo>
                  <a:lnTo>
                    <a:pt x="949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3324225" y="5486400"/>
              <a:ext cx="3167075" cy="1371600"/>
            </a:xfrm>
            <a:custGeom>
              <a:rect b="b" l="l" r="r" t="t"/>
              <a:pathLst>
                <a:path extrusionOk="0" fill="none" h="54864" w="126683">
                  <a:moveTo>
                    <a:pt x="94996" y="0"/>
                  </a:moveTo>
                  <a:lnTo>
                    <a:pt x="31687" y="0"/>
                  </a:lnTo>
                  <a:lnTo>
                    <a:pt x="15812" y="27432"/>
                  </a:lnTo>
                  <a:lnTo>
                    <a:pt x="0" y="54864"/>
                  </a:lnTo>
                  <a:lnTo>
                    <a:pt x="126683" y="54864"/>
                  </a:lnTo>
                  <a:lnTo>
                    <a:pt x="9499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0" y="5486400"/>
              <a:ext cx="1739900" cy="1371600"/>
            </a:xfrm>
            <a:custGeom>
              <a:rect b="b" l="l" r="r" t="t"/>
              <a:pathLst>
                <a:path extrusionOk="0" h="54864" w="69596">
                  <a:moveTo>
                    <a:pt x="0" y="0"/>
                  </a:moveTo>
                  <a:lnTo>
                    <a:pt x="0" y="54864"/>
                  </a:lnTo>
                  <a:lnTo>
                    <a:pt x="69596" y="54864"/>
                  </a:lnTo>
                  <a:lnTo>
                    <a:pt x="37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0" y="5486400"/>
              <a:ext cx="1739900" cy="1371600"/>
            </a:xfrm>
            <a:custGeom>
              <a:rect b="b" l="l" r="r" t="t"/>
              <a:pathLst>
                <a:path extrusionOk="0" fill="none" h="54864" w="69596">
                  <a:moveTo>
                    <a:pt x="37910" y="0"/>
                  </a:moveTo>
                  <a:lnTo>
                    <a:pt x="0" y="0"/>
                  </a:lnTo>
                  <a:lnTo>
                    <a:pt x="0" y="54864"/>
                  </a:lnTo>
                  <a:lnTo>
                    <a:pt x="69596" y="54864"/>
                  </a:lnTo>
                  <a:lnTo>
                    <a:pt x="3791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5699125" y="4114800"/>
              <a:ext cx="3168650" cy="2743200"/>
            </a:xfrm>
            <a:custGeom>
              <a:rect b="b" l="l" r="r" t="t"/>
              <a:pathLst>
                <a:path extrusionOk="0" h="109728" w="126746">
                  <a:moveTo>
                    <a:pt x="31687" y="0"/>
                  </a:moveTo>
                  <a:lnTo>
                    <a:pt x="0" y="54864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26746" y="54864"/>
                  </a:lnTo>
                  <a:lnTo>
                    <a:pt x="95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5699125" y="4114800"/>
              <a:ext cx="3168650" cy="2743200"/>
            </a:xfrm>
            <a:custGeom>
              <a:rect b="b" l="l" r="r" t="t"/>
              <a:pathLst>
                <a:path extrusionOk="0" fill="none" h="109728" w="126746">
                  <a:moveTo>
                    <a:pt x="95060" y="0"/>
                  </a:moveTo>
                  <a:lnTo>
                    <a:pt x="31687" y="0"/>
                  </a:lnTo>
                  <a:lnTo>
                    <a:pt x="0" y="54864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26746" y="54864"/>
                  </a:lnTo>
                  <a:lnTo>
                    <a:pt x="9506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3324225" y="0"/>
              <a:ext cx="3167075" cy="2743200"/>
            </a:xfrm>
            <a:custGeom>
              <a:rect b="b" l="l" r="r" t="t"/>
              <a:pathLst>
                <a:path extrusionOk="0" h="109728" w="126683">
                  <a:moveTo>
                    <a:pt x="31687" y="0"/>
                  </a:moveTo>
                  <a:lnTo>
                    <a:pt x="0" y="54864"/>
                  </a:lnTo>
                  <a:lnTo>
                    <a:pt x="31687" y="109728"/>
                  </a:lnTo>
                  <a:lnTo>
                    <a:pt x="94996" y="109728"/>
                  </a:lnTo>
                  <a:lnTo>
                    <a:pt x="126683" y="54864"/>
                  </a:lnTo>
                  <a:lnTo>
                    <a:pt x="94996" y="0"/>
                  </a:ln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3324225" y="0"/>
              <a:ext cx="3167075" cy="2743200"/>
            </a:xfrm>
            <a:custGeom>
              <a:rect b="b" l="l" r="r" t="t"/>
              <a:pathLst>
                <a:path extrusionOk="0" fill="none" h="109728" w="126683">
                  <a:moveTo>
                    <a:pt x="94996" y="0"/>
                  </a:moveTo>
                  <a:lnTo>
                    <a:pt x="31687" y="0"/>
                  </a:lnTo>
                  <a:lnTo>
                    <a:pt x="0" y="54864"/>
                  </a:lnTo>
                  <a:lnTo>
                    <a:pt x="31687" y="109728"/>
                  </a:lnTo>
                  <a:lnTo>
                    <a:pt x="94996" y="109728"/>
                  </a:lnTo>
                  <a:lnTo>
                    <a:pt x="126683" y="54864"/>
                  </a:lnTo>
                  <a:lnTo>
                    <a:pt x="9499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0" y="0"/>
              <a:ext cx="1739900" cy="2743200"/>
            </a:xfrm>
            <a:custGeom>
              <a:rect b="b" l="l" r="r" t="t"/>
              <a:pathLst>
                <a:path extrusionOk="0" h="109728" w="69596">
                  <a:moveTo>
                    <a:pt x="0" y="0"/>
                  </a:moveTo>
                  <a:lnTo>
                    <a:pt x="0" y="109728"/>
                  </a:lnTo>
                  <a:lnTo>
                    <a:pt x="37910" y="109728"/>
                  </a:lnTo>
                  <a:lnTo>
                    <a:pt x="69596" y="54864"/>
                  </a:lnTo>
                  <a:lnTo>
                    <a:pt x="37910" y="0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0" y="0"/>
              <a:ext cx="1739900" cy="2743200"/>
            </a:xfrm>
            <a:custGeom>
              <a:rect b="b" l="l" r="r" t="t"/>
              <a:pathLst>
                <a:path extrusionOk="0" fill="none" h="109728" w="69596">
                  <a:moveTo>
                    <a:pt x="37910" y="0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37910" y="109728"/>
                  </a:lnTo>
                  <a:lnTo>
                    <a:pt x="69596" y="54864"/>
                  </a:lnTo>
                  <a:lnTo>
                    <a:pt x="3791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947725" y="1371600"/>
              <a:ext cx="3168675" cy="2743200"/>
            </a:xfrm>
            <a:custGeom>
              <a:rect b="b" l="l" r="r" t="t"/>
              <a:pathLst>
                <a:path extrusionOk="0" h="109728" w="126747">
                  <a:moveTo>
                    <a:pt x="31687" y="0"/>
                  </a:moveTo>
                  <a:lnTo>
                    <a:pt x="1" y="54864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12205" y="80010"/>
                  </a:lnTo>
                  <a:lnTo>
                    <a:pt x="126747" y="54864"/>
                  </a:lnTo>
                  <a:lnTo>
                    <a:pt x="95060" y="0"/>
                  </a:lnTo>
                  <a:close/>
                </a:path>
              </a:pathLst>
            </a:custGeom>
            <a:solidFill>
              <a:srgbClr val="F6F7F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947725" y="1371600"/>
              <a:ext cx="3168675" cy="2743200"/>
            </a:xfrm>
            <a:custGeom>
              <a:rect b="b" l="l" r="r" t="t"/>
              <a:pathLst>
                <a:path extrusionOk="0" fill="none" h="109728" w="126747">
                  <a:moveTo>
                    <a:pt x="95060" y="0"/>
                  </a:moveTo>
                  <a:lnTo>
                    <a:pt x="31687" y="0"/>
                  </a:lnTo>
                  <a:lnTo>
                    <a:pt x="1" y="54864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12205" y="80010"/>
                  </a:lnTo>
                  <a:lnTo>
                    <a:pt x="126747" y="54864"/>
                  </a:lnTo>
                  <a:lnTo>
                    <a:pt x="9506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947725" y="4114800"/>
              <a:ext cx="3168675" cy="2743200"/>
            </a:xfrm>
            <a:custGeom>
              <a:rect b="b" l="l" r="r" t="t"/>
              <a:pathLst>
                <a:path extrusionOk="0" h="109728" w="126747">
                  <a:moveTo>
                    <a:pt x="31687" y="0"/>
                  </a:moveTo>
                  <a:lnTo>
                    <a:pt x="1" y="54864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10872" y="82296"/>
                  </a:lnTo>
                  <a:lnTo>
                    <a:pt x="126747" y="54864"/>
                  </a:lnTo>
                  <a:lnTo>
                    <a:pt x="95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947725" y="4114800"/>
              <a:ext cx="3168675" cy="2743200"/>
            </a:xfrm>
            <a:custGeom>
              <a:rect b="b" l="l" r="r" t="t"/>
              <a:pathLst>
                <a:path extrusionOk="0" fill="none" h="109728" w="126747">
                  <a:moveTo>
                    <a:pt x="95060" y="0"/>
                  </a:moveTo>
                  <a:lnTo>
                    <a:pt x="31687" y="0"/>
                  </a:lnTo>
                  <a:lnTo>
                    <a:pt x="1" y="54864"/>
                  </a:lnTo>
                  <a:lnTo>
                    <a:pt x="31687" y="109728"/>
                  </a:lnTo>
                  <a:lnTo>
                    <a:pt x="95060" y="109728"/>
                  </a:lnTo>
                  <a:lnTo>
                    <a:pt x="110872" y="82296"/>
                  </a:lnTo>
                  <a:lnTo>
                    <a:pt x="126747" y="54864"/>
                  </a:lnTo>
                  <a:lnTo>
                    <a:pt x="9506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1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A9C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21A9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8" name="Google Shape;48;p1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1A9C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9464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9464A"/>
              </a:buClr>
              <a:buSzPts val="1500"/>
              <a:buFont typeface="Arial"/>
              <a:buChar char="‒"/>
              <a:defRPr b="0" i="0" sz="1500" u="none" cap="none" strike="noStrike">
                <a:solidFill>
                  <a:srgbClr val="39464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A9C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9464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9464A"/>
              </a:buClr>
              <a:buSzPts val="1200"/>
              <a:buFont typeface="Arial"/>
              <a:buChar char="‒"/>
              <a:defRPr b="0" i="0" sz="1200" u="none" cap="none" strike="noStrike">
                <a:solidFill>
                  <a:srgbClr val="39464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A9C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9464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"/>
          <p:cNvSpPr txBox="1"/>
          <p:nvPr>
            <p:ph idx="11" type="ftr"/>
          </p:nvPr>
        </p:nvSpPr>
        <p:spPr>
          <a:xfrm>
            <a:off x="2500439" y="4806193"/>
            <a:ext cx="59154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AC1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7AC1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7AC1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7AC1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7AC1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7AC1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7AC1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7AC1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7AC1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7AC1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1" name="Google Shape;5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08154" y="4817651"/>
            <a:ext cx="1246213" cy="15916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BioGeMT/MALTAomics-Summer-School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hyperlink" Target="mailto:martinekvlastimil95@gmail.com" TargetMode="External"/><Relationship Id="rId10" Type="http://schemas.openxmlformats.org/officeDocument/2006/relationships/image" Target="../media/image59.png"/><Relationship Id="rId12" Type="http://schemas.openxmlformats.org/officeDocument/2006/relationships/hyperlink" Target="mailto:davidcechak@gmail.com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9" Type="http://schemas.openxmlformats.org/officeDocument/2006/relationships/image" Target="../media/image58.png"/><Relationship Id="rId5" Type="http://schemas.openxmlformats.org/officeDocument/2006/relationships/image" Target="../media/image41.png"/><Relationship Id="rId6" Type="http://schemas.openxmlformats.org/officeDocument/2006/relationships/image" Target="../media/image56.png"/><Relationship Id="rId7" Type="http://schemas.openxmlformats.org/officeDocument/2006/relationships/image" Target="../media/image61.png"/><Relationship Id="rId8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4" name="Google Shape;1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7"/>
          <p:cNvSpPr txBox="1"/>
          <p:nvPr/>
        </p:nvSpPr>
        <p:spPr>
          <a:xfrm>
            <a:off x="5245650" y="2302350"/>
            <a:ext cx="3691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Alfa Slab One"/>
                <a:ea typeface="Alfa Slab One"/>
                <a:cs typeface="Alfa Slab One"/>
                <a:sym typeface="Alfa Slab One"/>
              </a:rPr>
              <a:t>Short break.</a:t>
            </a:r>
            <a:endParaRPr sz="23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Alfa Slab One"/>
                <a:ea typeface="Alfa Slab One"/>
                <a:cs typeface="Alfa Slab One"/>
                <a:sym typeface="Alfa Slab One"/>
              </a:rPr>
              <a:t>Back at ….</a:t>
            </a:r>
            <a:endParaRPr sz="23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2" name="Google Shape;2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052" y="0"/>
            <a:ext cx="66313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7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7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0" name="Google Shape;2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918" y="0"/>
            <a:ext cx="67156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8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8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8" name="Google Shape;2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260" y="0"/>
            <a:ext cx="64950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9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9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6" name="Google Shape;3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296" y="0"/>
            <a:ext cx="669940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0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0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4" name="Google Shape;3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978" y="0"/>
            <a:ext cx="668204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1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1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2" name="Google Shape;3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246" y="0"/>
            <a:ext cx="622035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2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2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0" name="Google Shape;3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597" y="0"/>
            <a:ext cx="67168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3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3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8" name="Google Shape;3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201" y="0"/>
            <a:ext cx="67255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4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4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6" name="Google Shape;3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190" y="0"/>
            <a:ext cx="67856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5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5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4" name="Google Shape;3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302" y="0"/>
            <a:ext cx="66026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Review</a:t>
            </a:r>
            <a:endParaRPr/>
          </a:p>
        </p:txBody>
      </p:sp>
      <p:sp>
        <p:nvSpPr>
          <p:cNvPr id="201" name="Google Shape;20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Linear regression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Gradient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Parameter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Hyperparameter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Epoch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Batch size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Learning rate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Regression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Classification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Loss function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Activation function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MLP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3124950" y="545275"/>
            <a:ext cx="5896200" cy="402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" name="Google Shape;204;p18"/>
          <p:cNvGrpSpPr/>
          <p:nvPr/>
        </p:nvGrpSpPr>
        <p:grpSpPr>
          <a:xfrm>
            <a:off x="3433028" y="658093"/>
            <a:ext cx="5573683" cy="3772912"/>
            <a:chOff x="2554275" y="247675"/>
            <a:chExt cx="4565225" cy="2974075"/>
          </a:xfrm>
        </p:grpSpPr>
        <p:sp>
          <p:nvSpPr>
            <p:cNvPr id="205" name="Google Shape;205;p18"/>
            <p:cNvSpPr txBox="1"/>
            <p:nvPr/>
          </p:nvSpPr>
          <p:spPr>
            <a:xfrm>
              <a:off x="4154475" y="247675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Input Data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06" name="Google Shape;206;p18"/>
            <p:cNvCxnSpPr>
              <a:stCxn id="205" idx="2"/>
            </p:cNvCxnSpPr>
            <p:nvPr/>
          </p:nvCxnSpPr>
          <p:spPr>
            <a:xfrm>
              <a:off x="4863075" y="692875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7" name="Google Shape;207;p18"/>
            <p:cNvSpPr txBox="1"/>
            <p:nvPr/>
          </p:nvSpPr>
          <p:spPr>
            <a:xfrm>
              <a:off x="4154475" y="962050"/>
              <a:ext cx="1417200" cy="445200"/>
            </a:xfrm>
            <a:prstGeom prst="rect">
              <a:avLst/>
            </a:prstGeom>
            <a:noFill/>
            <a:ln cap="flat" cmpd="sng" w="76200">
              <a:solidFill>
                <a:srgbClr val="21A9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212121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</a:t>
              </a:r>
              <a:endParaRPr b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8" name="Google Shape;208;p18"/>
            <p:cNvSpPr txBox="1"/>
            <p:nvPr/>
          </p:nvSpPr>
          <p:spPr>
            <a:xfrm>
              <a:off x="2554275" y="9620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Weights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09" name="Google Shape;209;p18"/>
            <p:cNvCxnSpPr>
              <a:stCxn id="208" idx="3"/>
              <a:endCxn id="207" idx="1"/>
            </p:cNvCxnSpPr>
            <p:nvPr/>
          </p:nvCxnSpPr>
          <p:spPr>
            <a:xfrm>
              <a:off x="3971475" y="1184650"/>
              <a:ext cx="1830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0" name="Google Shape;210;p18"/>
            <p:cNvCxnSpPr>
              <a:stCxn id="207" idx="2"/>
            </p:cNvCxnSpPr>
            <p:nvPr/>
          </p:nvCxnSpPr>
          <p:spPr>
            <a:xfrm>
              <a:off x="4863075" y="1407250"/>
              <a:ext cx="0" cy="354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1" name="Google Shape;211;p18"/>
            <p:cNvSpPr txBox="1"/>
            <p:nvPr/>
          </p:nvSpPr>
          <p:spPr>
            <a:xfrm>
              <a:off x="4154475" y="17621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Prediction</a:t>
              </a:r>
              <a:br>
                <a:rPr b="1" lang="en-GB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Y’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2" name="Google Shape;212;p18"/>
            <p:cNvSpPr txBox="1"/>
            <p:nvPr/>
          </p:nvSpPr>
          <p:spPr>
            <a:xfrm>
              <a:off x="5702300" y="17621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Reality</a:t>
              </a:r>
              <a:br>
                <a:rPr b="1" lang="en-GB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Y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3" name="Google Shape;213;p18"/>
            <p:cNvSpPr txBox="1"/>
            <p:nvPr/>
          </p:nvSpPr>
          <p:spPr>
            <a:xfrm>
              <a:off x="4863075" y="27765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Loss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14" name="Google Shape;214;p18"/>
            <p:cNvCxnSpPr>
              <a:stCxn id="211" idx="2"/>
              <a:endCxn id="213" idx="0"/>
            </p:cNvCxnSpPr>
            <p:nvPr/>
          </p:nvCxnSpPr>
          <p:spPr>
            <a:xfrm>
              <a:off x="4863075" y="2207350"/>
              <a:ext cx="708600" cy="569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5" name="Google Shape;215;p18"/>
            <p:cNvCxnSpPr>
              <a:stCxn id="212" idx="2"/>
              <a:endCxn id="213" idx="0"/>
            </p:cNvCxnSpPr>
            <p:nvPr/>
          </p:nvCxnSpPr>
          <p:spPr>
            <a:xfrm flipH="1">
              <a:off x="5571800" y="2207350"/>
              <a:ext cx="839100" cy="569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6" name="Google Shape;216;p18"/>
            <p:cNvCxnSpPr>
              <a:endCxn id="217" idx="3"/>
            </p:cNvCxnSpPr>
            <p:nvPr/>
          </p:nvCxnSpPr>
          <p:spPr>
            <a:xfrm rot="10800000">
              <a:off x="4024275" y="2999150"/>
              <a:ext cx="8388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7" name="Google Shape;217;p18"/>
            <p:cNvSpPr txBox="1"/>
            <p:nvPr/>
          </p:nvSpPr>
          <p:spPr>
            <a:xfrm>
              <a:off x="2607075" y="27765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Optimizer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18" name="Google Shape;218;p18"/>
            <p:cNvCxnSpPr/>
            <p:nvPr/>
          </p:nvCxnSpPr>
          <p:spPr>
            <a:xfrm rot="10800000">
              <a:off x="3315675" y="2228750"/>
              <a:ext cx="0" cy="547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9" name="Google Shape;219;p18"/>
            <p:cNvSpPr txBox="1"/>
            <p:nvPr/>
          </p:nvSpPr>
          <p:spPr>
            <a:xfrm>
              <a:off x="2554275" y="1783550"/>
              <a:ext cx="1417200" cy="445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Open Sans"/>
                  <a:ea typeface="Open Sans"/>
                  <a:cs typeface="Open Sans"/>
                  <a:sym typeface="Open Sans"/>
                </a:rPr>
                <a:t>Weight update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20" name="Google Shape;220;p18"/>
            <p:cNvCxnSpPr/>
            <p:nvPr/>
          </p:nvCxnSpPr>
          <p:spPr>
            <a:xfrm rot="10800000">
              <a:off x="3315675" y="1410900"/>
              <a:ext cx="0" cy="369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6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6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913" y="0"/>
            <a:ext cx="68081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7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7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0" name="Google Shape;3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955" y="0"/>
            <a:ext cx="706409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8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8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8" name="Google Shape;3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798" y="0"/>
            <a:ext cx="67240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9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6" name="Google Shape;3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50" y="0"/>
            <a:ext cx="72009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0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0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4" name="Google Shape;3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019" y="0"/>
            <a:ext cx="69216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1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1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1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2" name="Google Shape;4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965" y="0"/>
            <a:ext cx="71419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2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2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0" name="Google Shape;4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259" y="0"/>
            <a:ext cx="73341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8" name="Google Shape;4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89" y="0"/>
            <a:ext cx="685582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4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4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26" name="Google Shape;4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047" y="0"/>
            <a:ext cx="658990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4" name="Google Shape;4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765" y="0"/>
            <a:ext cx="71904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6" name="Google Shape;2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983" y="0"/>
            <a:ext cx="4199475" cy="419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9"/>
          <p:cNvSpPr txBox="1"/>
          <p:nvPr/>
        </p:nvSpPr>
        <p:spPr>
          <a:xfrm>
            <a:off x="4272975" y="4238625"/>
            <a:ext cx="419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/>
              <a:t>A convolutional neural network taking a coffee break</a:t>
            </a:r>
            <a:endParaRPr i="1" sz="1200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/>
              <a:t>  Panos x DALLE2</a:t>
            </a:r>
            <a:endParaRPr i="1" sz="1200"/>
          </a:p>
        </p:txBody>
      </p:sp>
      <p:sp>
        <p:nvSpPr>
          <p:cNvPr id="228" name="Google Shape;228;p19"/>
          <p:cNvSpPr txBox="1"/>
          <p:nvPr/>
        </p:nvSpPr>
        <p:spPr>
          <a:xfrm>
            <a:off x="305475" y="236125"/>
            <a:ext cx="369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Alfa Slab One"/>
                <a:ea typeface="Alfa Slab One"/>
                <a:cs typeface="Alfa Slab One"/>
                <a:sym typeface="Alfa Slab One"/>
              </a:rPr>
              <a:t>B</a:t>
            </a:r>
            <a:r>
              <a:rPr lang="en-GB" sz="2300">
                <a:latin typeface="Alfa Slab One"/>
                <a:ea typeface="Alfa Slab One"/>
                <a:cs typeface="Alfa Slab One"/>
                <a:sym typeface="Alfa Slab One"/>
              </a:rPr>
              <a:t>reak</a:t>
            </a:r>
            <a:endParaRPr sz="23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229" name="Google Shape;2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88" y="854999"/>
            <a:ext cx="3344474" cy="334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</a:t>
            </a:r>
            <a:r>
              <a:rPr lang="en-GB"/>
              <a:t> layer</a:t>
            </a:r>
            <a:endParaRPr/>
          </a:p>
        </p:txBody>
      </p:sp>
      <p:sp>
        <p:nvSpPr>
          <p:cNvPr id="440" name="Google Shape;440;p46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-GB" sz="2100"/>
              <a:t>Any number of filters</a:t>
            </a:r>
            <a:endParaRPr sz="21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2100"/>
              <a:t>Weights can be any number</a:t>
            </a:r>
            <a:endParaRPr sz="21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0.123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-0.003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Usually very close to 0 for “math reasons”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41" name="Google Shape;441;p46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447" name="Google Shape;44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48" name="Google Shape;4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738" y="152400"/>
            <a:ext cx="6377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54" name="Google Shape;4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125" y="0"/>
            <a:ext cx="8587050" cy="485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9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(Max) pooling layer</a:t>
            </a:r>
            <a:endParaRPr/>
          </a:p>
        </p:txBody>
      </p:sp>
      <p:sp>
        <p:nvSpPr>
          <p:cNvPr id="460" name="Google Shape;460;p49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000"/>
              <a:t>D</a:t>
            </a:r>
            <a:r>
              <a:rPr lang="en-GB" sz="2000"/>
              <a:t>ecrease the spatial dimensions of the input (feature maps)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000"/>
              <a:t>=</a:t>
            </a:r>
            <a:r>
              <a:rPr lang="en-GB" sz="2200"/>
              <a:t>&gt;</a:t>
            </a:r>
            <a:r>
              <a:rPr lang="en-GB" sz="2000"/>
              <a:t> </a:t>
            </a:r>
            <a:r>
              <a:rPr lang="en-GB"/>
              <a:t>less computational steps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000"/>
              <a:t>Translation invariance</a:t>
            </a:r>
            <a:endParaRPr sz="1800"/>
          </a:p>
        </p:txBody>
      </p:sp>
      <p:sp>
        <p:nvSpPr>
          <p:cNvPr id="461" name="Google Shape;461;p49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0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0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0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9" name="Google Shape;4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606" y="0"/>
            <a:ext cx="718984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1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1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1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77" name="Google Shape;47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481" y="0"/>
            <a:ext cx="684703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2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2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2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85" name="Google Shape;4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484" y="0"/>
            <a:ext cx="696668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3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3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3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3" name="Google Shape;4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329" y="0"/>
            <a:ext cx="698334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4"/>
          <p:cNvSpPr txBox="1"/>
          <p:nvPr>
            <p:ph type="title"/>
          </p:nvPr>
        </p:nvSpPr>
        <p:spPr>
          <a:xfrm>
            <a:off x="311700" y="22857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Flatten layer - spread the values</a:t>
            </a:r>
            <a:endParaRPr/>
          </a:p>
        </p:txBody>
      </p:sp>
      <p:sp>
        <p:nvSpPr>
          <p:cNvPr id="499" name="Google Shape;49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00" name="Google Shape;5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525" y="976400"/>
            <a:ext cx="6956962" cy="403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NN</a:t>
            </a:r>
            <a:r>
              <a:rPr lang="en-GB"/>
              <a:t> - DNA enhancers classification</a:t>
            </a:r>
            <a:endParaRPr/>
          </a:p>
        </p:txBody>
      </p:sp>
      <p:sp>
        <p:nvSpPr>
          <p:cNvPr id="506" name="Google Shape;506;p55"/>
          <p:cNvSpPr txBox="1"/>
          <p:nvPr/>
        </p:nvSpPr>
        <p:spPr>
          <a:xfrm>
            <a:off x="311700" y="1225225"/>
            <a:ext cx="3867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200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https://github.com/BioGeMT/MALTAomics-Summer-School/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</a:rPr>
              <a:t>Day 2 Workshop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MALTA_02_DNA_enhancers.ipynb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7" name="Google Shape;50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848100"/>
            <a:ext cx="9178050" cy="91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0"/>
          <p:cNvSpPr txBox="1"/>
          <p:nvPr>
            <p:ph type="title"/>
          </p:nvPr>
        </p:nvSpPr>
        <p:spPr>
          <a:xfrm>
            <a:off x="267600" y="1255025"/>
            <a:ext cx="7867800" cy="137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150"/>
              <a:t>Convolutional Neural Networks</a:t>
            </a:r>
            <a:endParaRPr sz="3150"/>
          </a:p>
        </p:txBody>
      </p:sp>
      <p:sp>
        <p:nvSpPr>
          <p:cNvPr id="236" name="Google Shape;23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6"/>
          <p:cNvSpPr txBox="1"/>
          <p:nvPr>
            <p:ph type="title"/>
          </p:nvPr>
        </p:nvSpPr>
        <p:spPr>
          <a:xfrm>
            <a:off x="311700" y="264750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 CNNs</a:t>
            </a:r>
            <a:endParaRPr/>
          </a:p>
        </p:txBody>
      </p:sp>
      <p:sp>
        <p:nvSpPr>
          <p:cNvPr id="513" name="Google Shape;513;p56"/>
          <p:cNvSpPr txBox="1"/>
          <p:nvPr>
            <p:ph idx="1" type="body"/>
          </p:nvPr>
        </p:nvSpPr>
        <p:spPr>
          <a:xfrm>
            <a:off x="311700" y="1015525"/>
            <a:ext cx="8520600" cy="36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68300" lvl="0" marL="4572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How many filters can a convolutional layer have?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Did we just work with a 2-dimensional or 1-dimensional convolution layer</a:t>
            </a:r>
            <a:r>
              <a:rPr lang="en-GB" sz="2200"/>
              <a:t>?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What is a kernel?</a:t>
            </a:r>
            <a:endParaRPr sz="2200"/>
          </a:p>
        </p:txBody>
      </p:sp>
      <p:sp>
        <p:nvSpPr>
          <p:cNvPr id="514" name="Google Shape;51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Do pair for coding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Presenting screen super small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Bude se napicu pomahat mezi lidma, radsi udelat pary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Uniprot classification example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Zkušenosti</a:t>
            </a:r>
            <a:endParaRPr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Většina nemají coding experience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Většina nedělají bioinformatiku daily</a:t>
            </a:r>
            <a:endParaRPr b="1"/>
          </a:p>
        </p:txBody>
      </p:sp>
      <p:sp>
        <p:nvSpPr>
          <p:cNvPr id="521" name="Google Shape;52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2" name="Google Shape;522;p57"/>
          <p:cNvSpPr txBox="1"/>
          <p:nvPr/>
        </p:nvSpPr>
        <p:spPr>
          <a:xfrm>
            <a:off x="5826225" y="363075"/>
            <a:ext cx="1740300" cy="668100"/>
          </a:xfrm>
          <a:prstGeom prst="rect">
            <a:avLst/>
          </a:prstGeom>
          <a:solidFill>
            <a:srgbClr val="21A9C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NOTES</a:t>
            </a:r>
            <a:endParaRPr sz="2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8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8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RE-DRAW CNNs </a:t>
            </a:r>
            <a:r>
              <a:rPr lang="en-GB"/>
              <a:t>digitally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MERGE with Malta SS github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PRIDAT do notebooku znacky na prechod do slajdu?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TODO sjednotit a zhescit kapitolni slajdy</a:t>
            </a:r>
            <a:endParaRPr/>
          </a:p>
        </p:txBody>
      </p:sp>
      <p:sp>
        <p:nvSpPr>
          <p:cNvPr id="529" name="Google Shape;529;p58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0" name="Google Shape;530;p58"/>
          <p:cNvSpPr txBox="1"/>
          <p:nvPr/>
        </p:nvSpPr>
        <p:spPr>
          <a:xfrm>
            <a:off x="5798575" y="409150"/>
            <a:ext cx="1740300" cy="668100"/>
          </a:xfrm>
          <a:prstGeom prst="rect">
            <a:avLst/>
          </a:prstGeom>
          <a:solidFill>
            <a:srgbClr val="21A9C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NOTES</a:t>
            </a:r>
            <a:endParaRPr sz="2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Team</a:t>
            </a:r>
            <a:endParaRPr/>
          </a:p>
        </p:txBody>
      </p:sp>
      <p:sp>
        <p:nvSpPr>
          <p:cNvPr id="536" name="Google Shape;53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37" name="Google Shape;5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8025"/>
            <a:ext cx="773275" cy="7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0038" y="1048025"/>
            <a:ext cx="673638" cy="7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4563" y="1048025"/>
            <a:ext cx="621439" cy="7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9"/>
          <p:cNvSpPr txBox="1"/>
          <p:nvPr/>
        </p:nvSpPr>
        <p:spPr>
          <a:xfrm>
            <a:off x="311700" y="1824275"/>
            <a:ext cx="7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Panos</a:t>
            </a:r>
            <a:endParaRPr/>
          </a:p>
        </p:txBody>
      </p:sp>
      <p:sp>
        <p:nvSpPr>
          <p:cNvPr id="541" name="Google Shape;541;p59"/>
          <p:cNvSpPr txBox="1"/>
          <p:nvPr/>
        </p:nvSpPr>
        <p:spPr>
          <a:xfrm>
            <a:off x="1185875" y="1824275"/>
            <a:ext cx="7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Petr</a:t>
            </a:r>
            <a:endParaRPr/>
          </a:p>
        </p:txBody>
      </p:sp>
      <p:sp>
        <p:nvSpPr>
          <p:cNvPr id="542" name="Google Shape;542;p59"/>
          <p:cNvSpPr txBox="1"/>
          <p:nvPr/>
        </p:nvSpPr>
        <p:spPr>
          <a:xfrm>
            <a:off x="2010163" y="1824275"/>
            <a:ext cx="7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Vlasta</a:t>
            </a:r>
            <a:endParaRPr/>
          </a:p>
        </p:txBody>
      </p:sp>
      <p:sp>
        <p:nvSpPr>
          <p:cNvPr id="543" name="Google Shape;543;p59"/>
          <p:cNvSpPr txBox="1"/>
          <p:nvPr/>
        </p:nvSpPr>
        <p:spPr>
          <a:xfrm>
            <a:off x="2758575" y="1824275"/>
            <a:ext cx="7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</a:t>
            </a:r>
            <a:endParaRPr/>
          </a:p>
        </p:txBody>
      </p:sp>
      <p:sp>
        <p:nvSpPr>
          <p:cNvPr id="544" name="Google Shape;544;p59"/>
          <p:cNvSpPr txBox="1"/>
          <p:nvPr/>
        </p:nvSpPr>
        <p:spPr>
          <a:xfrm>
            <a:off x="299864" y="2073148"/>
            <a:ext cx="77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6"/>
                </a:solidFill>
              </a:rPr>
              <a:t>Panagiotis Alexiou</a:t>
            </a:r>
            <a:endParaRPr sz="900">
              <a:solidFill>
                <a:schemeClr val="accent6"/>
              </a:solidFill>
            </a:endParaRPr>
          </a:p>
        </p:txBody>
      </p:sp>
      <p:sp>
        <p:nvSpPr>
          <p:cNvPr id="545" name="Google Shape;545;p59"/>
          <p:cNvSpPr txBox="1"/>
          <p:nvPr/>
        </p:nvSpPr>
        <p:spPr>
          <a:xfrm>
            <a:off x="1185864" y="2073148"/>
            <a:ext cx="77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6"/>
                </a:solidFill>
              </a:rPr>
              <a:t>Petr</a:t>
            </a:r>
            <a:endParaRPr sz="9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6"/>
                </a:solidFill>
              </a:rPr>
              <a:t>Simecek</a:t>
            </a:r>
            <a:endParaRPr sz="900">
              <a:solidFill>
                <a:schemeClr val="accent6"/>
              </a:solidFill>
            </a:endParaRPr>
          </a:p>
        </p:txBody>
      </p:sp>
      <p:sp>
        <p:nvSpPr>
          <p:cNvPr id="546" name="Google Shape;546;p59"/>
          <p:cNvSpPr txBox="1"/>
          <p:nvPr/>
        </p:nvSpPr>
        <p:spPr>
          <a:xfrm>
            <a:off x="2010151" y="2073148"/>
            <a:ext cx="77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6"/>
                </a:solidFill>
              </a:rPr>
              <a:t>Vlastimil</a:t>
            </a:r>
            <a:endParaRPr sz="9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6"/>
                </a:solidFill>
              </a:rPr>
              <a:t>Martinek</a:t>
            </a:r>
            <a:endParaRPr sz="900">
              <a:solidFill>
                <a:schemeClr val="accent6"/>
              </a:solidFill>
            </a:endParaRPr>
          </a:p>
        </p:txBody>
      </p:sp>
      <p:sp>
        <p:nvSpPr>
          <p:cNvPr id="547" name="Google Shape;547;p59"/>
          <p:cNvSpPr txBox="1"/>
          <p:nvPr/>
        </p:nvSpPr>
        <p:spPr>
          <a:xfrm>
            <a:off x="2753759" y="2073148"/>
            <a:ext cx="77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6"/>
                </a:solidFill>
              </a:rPr>
              <a:t>David</a:t>
            </a:r>
            <a:endParaRPr sz="9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6"/>
                </a:solidFill>
              </a:rPr>
              <a:t>Cechak</a:t>
            </a:r>
            <a:endParaRPr sz="900">
              <a:solidFill>
                <a:schemeClr val="accent6"/>
              </a:solidFill>
            </a:endParaRPr>
          </a:p>
        </p:txBody>
      </p:sp>
      <p:pic>
        <p:nvPicPr>
          <p:cNvPr id="548" name="Google Shape;548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00" y="2712775"/>
            <a:ext cx="4227451" cy="23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356775" y="2712775"/>
            <a:ext cx="4745550" cy="23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89507" y="3380576"/>
            <a:ext cx="2619774" cy="9520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551" name="Google Shape;551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58000" y="1048026"/>
            <a:ext cx="582963" cy="7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9"/>
          <p:cNvSpPr txBox="1"/>
          <p:nvPr/>
        </p:nvSpPr>
        <p:spPr>
          <a:xfrm>
            <a:off x="3568700" y="1838513"/>
            <a:ext cx="77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Katarina</a:t>
            </a:r>
            <a:endParaRPr sz="1200"/>
          </a:p>
        </p:txBody>
      </p:sp>
      <p:sp>
        <p:nvSpPr>
          <p:cNvPr id="553" name="Google Shape;553;p59"/>
          <p:cNvSpPr txBox="1"/>
          <p:nvPr/>
        </p:nvSpPr>
        <p:spPr>
          <a:xfrm>
            <a:off x="3556864" y="2087386"/>
            <a:ext cx="77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6"/>
                </a:solidFill>
              </a:rPr>
              <a:t>Katarina</a:t>
            </a:r>
            <a:endParaRPr sz="9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6"/>
                </a:solidFill>
              </a:rPr>
              <a:t>Gresova</a:t>
            </a:r>
            <a:endParaRPr sz="900">
              <a:solidFill>
                <a:schemeClr val="accent6"/>
              </a:solidFill>
            </a:endParaRPr>
          </a:p>
        </p:txBody>
      </p:sp>
      <p:pic>
        <p:nvPicPr>
          <p:cNvPr id="554" name="Google Shape;554;p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54648" y="1055051"/>
            <a:ext cx="621425" cy="754313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9"/>
          <p:cNvSpPr txBox="1"/>
          <p:nvPr/>
        </p:nvSpPr>
        <p:spPr>
          <a:xfrm>
            <a:off x="4780950" y="1017725"/>
            <a:ext cx="3691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11"/>
              </a:rPr>
              <a:t>martinekvlastimil95@gmail.com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Whatsapp +420 732 425 407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12"/>
              </a:rPr>
              <a:t>davidcechak@gmail.com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61" name="Google Shape;5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7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MLP</a:t>
            </a:r>
            <a:r>
              <a:rPr lang="en-GB"/>
              <a:t> drawbacks</a:t>
            </a:r>
            <a:endParaRPr/>
          </a:p>
        </p:txBody>
      </p:sp>
      <p:sp>
        <p:nvSpPr>
          <p:cNvPr id="242" name="Google Shape;24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Weight for each value - too many parameters!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The same pattern in different place behaves differently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Treats the input as a row of values</a:t>
            </a:r>
            <a:endParaRPr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No proximity, no sense of local neighbourhood</a:t>
            </a:r>
            <a:endParaRPr b="1" sz="1700"/>
          </a:p>
        </p:txBody>
      </p:sp>
      <p:sp>
        <p:nvSpPr>
          <p:cNvPr id="243" name="Google Shape;2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4" name="Google Shape;2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212" y="2710400"/>
            <a:ext cx="4783574" cy="23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0" name="Google Shape;2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50" y="103925"/>
            <a:ext cx="8762200" cy="48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8" name="Google Shape;2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134463"/>
            <a:ext cx="8979100" cy="487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4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4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6" name="Google Shape;2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770" y="0"/>
            <a:ext cx="48142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"/>
          <p:cNvSpPr txBox="1"/>
          <p:nvPr>
            <p:ph type="title"/>
          </p:nvPr>
        </p:nvSpPr>
        <p:spPr>
          <a:xfrm>
            <a:off x="350044" y="273844"/>
            <a:ext cx="8443800" cy="61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5"/>
          <p:cNvSpPr txBox="1"/>
          <p:nvPr>
            <p:ph idx="1" type="body"/>
          </p:nvPr>
        </p:nvSpPr>
        <p:spPr>
          <a:xfrm>
            <a:off x="350044" y="1142999"/>
            <a:ext cx="8443800" cy="32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5"/>
          <p:cNvSpPr txBox="1"/>
          <p:nvPr>
            <p:ph idx="12" type="sldNum"/>
          </p:nvPr>
        </p:nvSpPr>
        <p:spPr>
          <a:xfrm>
            <a:off x="8415956" y="4806193"/>
            <a:ext cx="378000" cy="1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4" name="Google Shape;2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569" y="0"/>
            <a:ext cx="617351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iv Office">
  <a:themeElements>
    <a:clrScheme name="CEITEC">
      <a:dk1>
        <a:srgbClr val="39464A"/>
      </a:dk1>
      <a:lt1>
        <a:srgbClr val="F2F2F2"/>
      </a:lt1>
      <a:dk2>
        <a:srgbClr val="39464A"/>
      </a:dk2>
      <a:lt2>
        <a:srgbClr val="D8D8D8"/>
      </a:lt2>
      <a:accent1>
        <a:srgbClr val="62BB46"/>
      </a:accent1>
      <a:accent2>
        <a:srgbClr val="21A9C0"/>
      </a:accent2>
      <a:accent3>
        <a:srgbClr val="39464A"/>
      </a:accent3>
      <a:accent4>
        <a:srgbClr val="F2F2F2"/>
      </a:accent4>
      <a:accent5>
        <a:srgbClr val="BFBFBF"/>
      </a:accent5>
      <a:accent6>
        <a:srgbClr val="7F7F7F"/>
      </a:accent6>
      <a:hlink>
        <a:srgbClr val="21A9C0"/>
      </a:hlink>
      <a:folHlink>
        <a:srgbClr val="3946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